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comments/modernComment_1AD_86FEFEB2.xml" ContentType="application/vnd.ms-powerpoint.comment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comments/modernComment_1C2_5549079D.xml" ContentType="application/vnd.ms-powerpoint.comment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comments/modernComment_1C9_C295E633.xml" ContentType="application/vnd.ms-powerpoint.comments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76" r:id="rId20"/>
    <p:sldId id="480" r:id="rId21"/>
    <p:sldId id="416" r:id="rId22"/>
    <p:sldId id="417" r:id="rId23"/>
    <p:sldId id="440" r:id="rId24"/>
    <p:sldId id="472" r:id="rId25"/>
    <p:sldId id="473" r:id="rId26"/>
    <p:sldId id="474" r:id="rId27"/>
    <p:sldId id="470" r:id="rId28"/>
    <p:sldId id="468" r:id="rId29"/>
    <p:sldId id="441" r:id="rId30"/>
    <p:sldId id="445" r:id="rId31"/>
    <p:sldId id="467" r:id="rId32"/>
    <p:sldId id="446" r:id="rId33"/>
    <p:sldId id="447" r:id="rId34"/>
    <p:sldId id="422" r:id="rId35"/>
    <p:sldId id="423" r:id="rId36"/>
    <p:sldId id="424" r:id="rId37"/>
    <p:sldId id="465" r:id="rId38"/>
    <p:sldId id="429" r:id="rId39"/>
    <p:sldId id="430" r:id="rId40"/>
    <p:sldId id="431" r:id="rId41"/>
    <p:sldId id="432" r:id="rId42"/>
    <p:sldId id="481" r:id="rId43"/>
    <p:sldId id="409" r:id="rId44"/>
    <p:sldId id="433" r:id="rId45"/>
    <p:sldId id="466" r:id="rId46"/>
    <p:sldId id="435" r:id="rId47"/>
    <p:sldId id="436" r:id="rId48"/>
    <p:sldId id="437" r:id="rId49"/>
    <p:sldId id="438" r:id="rId50"/>
    <p:sldId id="439" r:id="rId51"/>
    <p:sldId id="443" r:id="rId52"/>
    <p:sldId id="448" r:id="rId53"/>
    <p:sldId id="450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10" r:id="rId62"/>
    <p:sldId id="459" r:id="rId63"/>
    <p:sldId id="460" r:id="rId64"/>
    <p:sldId id="461" r:id="rId65"/>
    <p:sldId id="411" r:id="rId66"/>
    <p:sldId id="425" r:id="rId67"/>
    <p:sldId id="426" r:id="rId68"/>
    <p:sldId id="427" r:id="rId69"/>
    <p:sldId id="462" r:id="rId70"/>
    <p:sldId id="419" r:id="rId71"/>
    <p:sldId id="463" r:id="rId72"/>
    <p:sldId id="46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D4D3DD"/>
    <a:srgbClr val="F5F8F9"/>
    <a:srgbClr val="EAF8FA"/>
    <a:srgbClr val="F4F6F6"/>
    <a:srgbClr val="FFD1AD"/>
    <a:srgbClr val="FF9900"/>
    <a:srgbClr val="E2F4F6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5942" autoAdjust="0"/>
  </p:normalViewPr>
  <p:slideViewPr>
    <p:cSldViewPr snapToGrid="0">
      <p:cViewPr varScale="1">
        <p:scale>
          <a:sx n="81" d="100"/>
          <a:sy n="81" d="100"/>
        </p:scale>
        <p:origin x="34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B6C05C2A-31E2-450E-26D7-67F6BA4E86F0}"/>
    <pc:docChg chg="delSld modSld">
      <pc:chgData name="MARIA INMACULADA SANTAMARIA VALENZUELA" userId="S::mi.santamaria@upm.es::ce49ef87-c7e3-4d0f-9bdf-fe69029b02d5" providerId="AD" clId="Web-{B6C05C2A-31E2-450E-26D7-67F6BA4E86F0}" dt="2025-05-08T16:10:11.136" v="447" actId="20577"/>
      <pc:docMkLst>
        <pc:docMk/>
      </pc:docMkLst>
      <pc:sldChg chg="modSp">
        <pc:chgData name="MARIA INMACULADA SANTAMARIA VALENZUELA" userId="S::mi.santamaria@upm.es::ce49ef87-c7e3-4d0f-9bdf-fe69029b02d5" providerId="AD" clId="Web-{B6C05C2A-31E2-450E-26D7-67F6BA4E86F0}" dt="2025-05-08T16:06:48.317" v="276" actId="20577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8:12.007" v="380" actId="20577"/>
        <pc:sldMkLst>
          <pc:docMk/>
          <pc:sldMk cId="1132684678" sldId="276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9:45.588" v="443" actId="20577"/>
        <pc:sldMkLst>
          <pc:docMk/>
          <pc:sldMk cId="1839152469" sldId="311"/>
        </pc:sldMkLst>
      </pc:sldChg>
      <pc:sldChg chg="delSp">
        <pc:chgData name="MARIA INMACULADA SANTAMARIA VALENZUELA" userId="S::mi.santamaria@upm.es::ce49ef87-c7e3-4d0f-9bdf-fe69029b02d5" providerId="AD" clId="Web-{B6C05C2A-31E2-450E-26D7-67F6BA4E86F0}" dt="2025-05-08T15:47:02.339" v="0"/>
        <pc:sldMkLst>
          <pc:docMk/>
          <pc:sldMk cId="3359506584" sldId="331"/>
        </pc:sldMkLst>
      </pc:sldChg>
      <pc:sldChg chg="addSp modSp modCm">
        <pc:chgData name="MARIA INMACULADA SANTAMARIA VALENZUELA" userId="S::mi.santamaria@upm.es::ce49ef87-c7e3-4d0f-9bdf-fe69029b02d5" providerId="AD" clId="Web-{B6C05C2A-31E2-450E-26D7-67F6BA4E86F0}" dt="2025-05-08T16:02:38.839" v="252" actId="1076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S::mi.santamaria@upm.es::ce49ef87-c7e3-4d0f-9bdf-fe69029b02d5" providerId="AD" clId="Web-{B6C05C2A-31E2-450E-26D7-67F6BA4E86F0}" dt="2025-05-08T16:02:13.073" v="23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2.570" v="201"/>
        <pc:sldMkLst>
          <pc:docMk/>
          <pc:sldMk cId="3775358971" sldId="341"/>
        </pc:sldMk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7.992" v="203"/>
        <pc:sldMkLst>
          <pc:docMk/>
          <pc:sldMk cId="3092937231" sldId="342"/>
        </pc:sldMkLst>
      </pc:sldChg>
      <pc:sldChg chg="addSp modSp">
        <pc:chgData name="MARIA INMACULADA SANTAMARIA VALENZUELA" userId="S::mi.santamaria@upm.es::ce49ef87-c7e3-4d0f-9bdf-fe69029b02d5" providerId="AD" clId="Web-{B6C05C2A-31E2-450E-26D7-67F6BA4E86F0}" dt="2025-05-08T16:03:08.872" v="273" actId="1076"/>
        <pc:sldMkLst>
          <pc:docMk/>
          <pc:sldMk cId="3451416163" sldId="343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49:44.891" v="115" actId="1076"/>
        <pc:sldMkLst>
          <pc:docMk/>
          <pc:sldMk cId="4173464945" sldId="344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58:42.628" v="169" actId="20577"/>
        <pc:sldMkLst>
          <pc:docMk/>
          <pc:sldMk cId="3391641924" sldId="345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10:11.136" v="447" actId="20577"/>
        <pc:sldMkLst>
          <pc:docMk/>
          <pc:sldMk cId="3294479295" sldId="348"/>
        </pc:sldMkLst>
      </pc:sldChg>
    </pc:docChg>
  </pc:docChgLst>
  <pc:docChgLst>
    <pc:chgData name="MARIA INMACULADA SANTAMARIA VALENZUELA" userId="S::mi.santamaria@upm.es::ce49ef87-c7e3-4d0f-9bdf-fe69029b02d5" providerId="AD" clId="Web-{C5E576C8-889F-D19C-527E-0AEEBBBA5006}"/>
    <pc:docChg chg="addSld delSld modSld">
      <pc:chgData name="MARIA INMACULADA SANTAMARIA VALENZUELA" userId="S::mi.santamaria@upm.es::ce49ef87-c7e3-4d0f-9bdf-fe69029b02d5" providerId="AD" clId="Web-{C5E576C8-889F-D19C-527E-0AEEBBBA5006}" dt="2025-05-08T09:58:22.400" v="1180" actId="20577"/>
      <pc:docMkLst>
        <pc:docMk/>
      </pc:docMkLst>
      <pc:sldChg chg="modSp">
        <pc:chgData name="MARIA INMACULADA SANTAMARIA VALENZUELA" userId="S::mi.santamaria@upm.es::ce49ef87-c7e3-4d0f-9bdf-fe69029b02d5" providerId="AD" clId="Web-{C5E576C8-889F-D19C-527E-0AEEBBBA5006}" dt="2025-05-08T09:50:42.883" v="812" actId="20577"/>
        <pc:sldMkLst>
          <pc:docMk/>
          <pc:sldMk cId="4184558863" sldId="25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25:36.218" v="147" actId="20577"/>
        <pc:sldMkLst>
          <pc:docMk/>
          <pc:sldMk cId="1755069327" sldId="262"/>
        </pc:sldMkLst>
      </pc:sldChg>
      <pc:sldChg chg="del">
        <pc:chgData name="MARIA INMACULADA SANTAMARIA VALENZUELA" userId="S::mi.santamaria@upm.es::ce49ef87-c7e3-4d0f-9bdf-fe69029b02d5" providerId="AD" clId="Web-{C5E576C8-889F-D19C-527E-0AEEBBBA5006}" dt="2025-05-08T09:26:26.111" v="148"/>
        <pc:sldMkLst>
          <pc:docMk/>
          <pc:sldMk cId="3450941885" sldId="26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6:37.146" v="1071" actId="1076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27.836" v="808" actId="20577"/>
        <pc:sldMkLst>
          <pc:docMk/>
          <pc:sldMk cId="424331817" sldId="27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1:48.448" v="842" actId="20577"/>
        <pc:sldMkLst>
          <pc:docMk/>
          <pc:sldMk cId="3371716897" sldId="30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28:21.037" v="253" actId="14100"/>
        <pc:sldMkLst>
          <pc:docMk/>
          <pc:sldMk cId="3436723707" sldId="32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22.831" v="766"/>
        <pc:sldMkLst>
          <pc:docMk/>
          <pc:sldMk cId="2718237920" sldId="322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49.176" v="774" actId="1076"/>
        <pc:sldMkLst>
          <pc:docMk/>
          <pc:sldMk cId="2508387914" sldId="32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22.400" v="1180" actId="20577"/>
        <pc:sldMkLst>
          <pc:docMk/>
          <pc:sldMk cId="1058363968" sldId="326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04.025" v="1139" actId="20577"/>
        <pc:sldMkLst>
          <pc:docMk/>
          <pc:sldMk cId="2759646855" sldId="32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49:28.771" v="778" actId="20577"/>
        <pc:sldMkLst>
          <pc:docMk/>
          <pc:sldMk cId="2733223896" sldId="33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35.475" v="779"/>
        <pc:sldMkLst>
          <pc:docMk/>
          <pc:sldMk cId="3359506584" sldId="33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16.489" v="777" actId="14100"/>
        <pc:sldMkLst>
          <pc:docMk/>
          <pc:sldMk cId="645645427" sldId="33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2:28.043" v="871" actId="20577"/>
        <pc:sldMkLst>
          <pc:docMk/>
          <pc:sldMk cId="954462846" sldId="334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29.584" v="639" actId="20577"/>
        <pc:sldMkLst>
          <pc:docMk/>
          <pc:sldMk cId="1990393105" sldId="33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17.911" v="613" actId="20577"/>
        <pc:sldMkLst>
          <pc:docMk/>
          <pc:sldMk cId="686724016" sldId="33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47.272" v="641" actId="1076"/>
        <pc:sldMkLst>
          <pc:docMk/>
          <pc:sldMk cId="858599433" sldId="33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3:49.384" v="686" actId="20577"/>
        <pc:sldMkLst>
          <pc:docMk/>
          <pc:sldMk cId="1831761638" sldId="338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6:33.733" v="765" actId="20577"/>
        <pc:sldMkLst>
          <pc:docMk/>
          <pc:sldMk cId="1603512168" sldId="339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1.871" v="843"/>
        <pc:sldMkLst>
          <pc:docMk/>
          <pc:sldMk cId="3762717595" sldId="34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6.105" v="844"/>
        <pc:sldMkLst>
          <pc:docMk/>
          <pc:sldMk cId="3775358971" sldId="34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9.074" v="845"/>
        <pc:sldMkLst>
          <pc:docMk/>
          <pc:sldMk cId="3092937231" sldId="34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14.367" v="804" actId="20577"/>
        <pc:sldMkLst>
          <pc:docMk/>
          <pc:sldMk cId="3391641924" sldId="34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0:14.445" v="805"/>
        <pc:sldMkLst>
          <pc:docMk/>
          <pc:sldMk cId="342192780" sldId="34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40.022" v="780"/>
        <pc:sldMkLst>
          <pc:docMk/>
          <pc:sldMk cId="931360701" sldId="347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43.816" v="1044"/>
        <pc:sldMkLst>
          <pc:docMk/>
          <pc:sldMk cId="1955285112" sldId="378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33.441" v="1042"/>
        <pc:sldMkLst>
          <pc:docMk/>
          <pc:sldMk cId="2388839155" sldId="378"/>
        </pc:sldMkLst>
      </pc:sldChg>
    </pc:docChg>
  </pc:docChgLst>
  <pc:docChgLst>
    <pc:chgData name="HELENA LIZ LOPEZ" userId="S::helena.liz@upm.es::1f1ca79b-1933-4094-b380-fbbcde683470" providerId="AD" clId="Web-{7A93120B-10EC-308C-23E9-0C875EFCDF0E}"/>
    <pc:docChg chg="addSld modSld sldOrd">
      <pc:chgData name="HELENA LIZ LOPEZ" userId="S::helena.liz@upm.es::1f1ca79b-1933-4094-b380-fbbcde683470" providerId="AD" clId="Web-{7A93120B-10EC-308C-23E9-0C875EFCDF0E}" dt="2025-05-19T13:37:03.621" v="15"/>
      <pc:docMkLst>
        <pc:docMk/>
      </pc:docMkLst>
      <pc:sldChg chg="modSp">
        <pc:chgData name="HELENA LIZ LOPEZ" userId="S::helena.liz@upm.es::1f1ca79b-1933-4094-b380-fbbcde683470" providerId="AD" clId="Web-{7A93120B-10EC-308C-23E9-0C875EFCDF0E}" dt="2025-05-19T13:11:58.894" v="6" actId="1076"/>
        <pc:sldMkLst>
          <pc:docMk/>
          <pc:sldMk cId="4171080913" sldId="351"/>
        </pc:sldMkLst>
      </pc:sldChg>
      <pc:sldChg chg="modSp">
        <pc:chgData name="HELENA LIZ LOPEZ" userId="S::helena.liz@upm.es::1f1ca79b-1933-4094-b380-fbbcde683470" providerId="AD" clId="Web-{7A93120B-10EC-308C-23E9-0C875EFCDF0E}" dt="2025-05-19T13:15:22.501" v="7"/>
        <pc:sldMkLst>
          <pc:docMk/>
          <pc:sldMk cId="1439764005" sldId="360"/>
        </pc:sldMkLst>
      </pc:sldChg>
      <pc:sldChg chg="addSp modSp">
        <pc:chgData name="HELENA LIZ LOPEZ" userId="S::helena.liz@upm.es::1f1ca79b-1933-4094-b380-fbbcde683470" providerId="AD" clId="Web-{7A93120B-10EC-308C-23E9-0C875EFCDF0E}" dt="2025-05-19T13:21:16.947" v="11" actId="1076"/>
        <pc:sldMkLst>
          <pc:docMk/>
          <pc:sldMk cId="4259338703" sldId="361"/>
        </pc:sldMkLst>
      </pc:sldChg>
      <pc:sldChg chg="modSp">
        <pc:chgData name="HELENA LIZ LOPEZ" userId="S::helena.liz@upm.es::1f1ca79b-1933-4094-b380-fbbcde683470" providerId="AD" clId="Web-{7A93120B-10EC-308C-23E9-0C875EFCDF0E}" dt="2025-05-19T13:30:25.079" v="12" actId="20577"/>
        <pc:sldMkLst>
          <pc:docMk/>
          <pc:sldMk cId="1306524057" sldId="362"/>
        </pc:sldMkLst>
      </pc:sldChg>
      <pc:sldChg chg="addSp delSp modSp">
        <pc:chgData name="HELENA LIZ LOPEZ" userId="S::helena.liz@upm.es::1f1ca79b-1933-4094-b380-fbbcde683470" providerId="AD" clId="Web-{7A93120B-10EC-308C-23E9-0C875EFCDF0E}" dt="2025-05-19T13:37:03.621" v="15"/>
        <pc:sldMkLst>
          <pc:docMk/>
          <pc:sldMk cId="1861243297" sldId="366"/>
        </pc:sldMkLst>
      </pc:sldChg>
      <pc:sldChg chg="addSp delSp modSp add ord replId">
        <pc:chgData name="HELENA LIZ LOPEZ" userId="S::helena.liz@upm.es::1f1ca79b-1933-4094-b380-fbbcde683470" providerId="AD" clId="Web-{7A93120B-10EC-308C-23E9-0C875EFCDF0E}" dt="2025-05-19T13:05:54.541" v="4"/>
        <pc:sldMkLst>
          <pc:docMk/>
          <pc:sldMk cId="1711942200" sldId="388"/>
        </pc:sldMkLst>
      </pc:sldChg>
    </pc:docChg>
  </pc:docChgLst>
  <pc:docChgLst>
    <pc:chgData name="MARIA INMACULADA SANTAMARIA VALENZUELA" userId="ce49ef87-c7e3-4d0f-9bdf-fe69029b02d5" providerId="ADAL" clId="{354A172A-7AC7-463B-A9AF-624B1842923E}"/>
    <pc:docChg chg="undo redo custSel addSld delSld modSld sldOrd">
      <pc:chgData name="MARIA INMACULADA SANTAMARIA VALENZUELA" userId="ce49ef87-c7e3-4d0f-9bdf-fe69029b02d5" providerId="ADAL" clId="{354A172A-7AC7-463B-A9AF-624B1842923E}" dt="2025-05-27T21:44:19.269" v="18552" actId="478"/>
      <pc:docMkLst>
        <pc:docMk/>
      </pc:docMkLst>
      <pc:sldChg chg="addSp delSp modSp del mod modAnim">
        <pc:chgData name="MARIA INMACULADA SANTAMARIA VALENZUELA" userId="ce49ef87-c7e3-4d0f-9bdf-fe69029b02d5" providerId="ADAL" clId="{354A172A-7AC7-463B-A9AF-624B1842923E}" dt="2025-05-19T14:38:30.924" v="1968" actId="47"/>
        <pc:sldMkLst>
          <pc:docMk/>
          <pc:sldMk cId="4184558863" sldId="257"/>
        </pc:sldMkLst>
      </pc:sldChg>
      <pc:sldChg chg="addSp delSp modSp add del mod ord setBg modClrScheme modAnim delDesignElem chgLayout modNotesTx">
        <pc:chgData name="MARIA INMACULADA SANTAMARIA VALENZUELA" userId="ce49ef87-c7e3-4d0f-9bdf-fe69029b02d5" providerId="ADAL" clId="{354A172A-7AC7-463B-A9AF-624B1842923E}" dt="2025-05-26T17:41:50.387" v="16508"/>
        <pc:sldMkLst>
          <pc:docMk/>
          <pc:sldMk cId="1217622540" sldId="258"/>
        </pc:sldMkLst>
        <pc:spChg chg="add del mod ord">
          <ac:chgData name="MARIA INMACULADA SANTAMARIA VALENZUELA" userId="ce49ef87-c7e3-4d0f-9bdf-fe69029b02d5" providerId="ADAL" clId="{354A172A-7AC7-463B-A9AF-624B1842923E}" dt="2025-05-26T16:52:11.354" v="16103" actId="478"/>
          <ac:spMkLst>
            <pc:docMk/>
            <pc:sldMk cId="1217622540" sldId="258"/>
            <ac:spMk id="4" creationId="{1FEF6B02-F9E6-6BB4-F445-EF48B344A2BC}"/>
          </ac:spMkLst>
        </pc:spChg>
        <pc:spChg chg="mod ord">
          <ac:chgData name="MARIA INMACULADA SANTAMARIA VALENZUELA" userId="ce49ef87-c7e3-4d0f-9bdf-fe69029b02d5" providerId="ADAL" clId="{354A172A-7AC7-463B-A9AF-624B1842923E}" dt="2025-05-19T17:32:36.322" v="4586" actId="1076"/>
          <ac:spMkLst>
            <pc:docMk/>
            <pc:sldMk cId="1217622540" sldId="258"/>
            <ac:spMk id="6" creationId="{C39837B1-2EF7-EB6E-267D-7E8C2A81DB4E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8:40:16.527" v="11698" actId="167"/>
          <ac:spMkLst>
            <pc:docMk/>
            <pc:sldMk cId="1217622540" sldId="258"/>
            <ac:spMk id="7" creationId="{4BC191EB-5FAA-8BAD-7DEF-EA3C77485B1F}"/>
          </ac:spMkLst>
        </pc:spChg>
        <pc:spChg chg="mo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10" creationId="{A2ACC8DA-0EF0-CCBB-E6AB-2093FCACE63E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5.847" v="8634" actId="1076"/>
          <ac:spMkLst>
            <pc:docMk/>
            <pc:sldMk cId="1217622540" sldId="258"/>
            <ac:spMk id="13" creationId="{09B48204-0809-C71B-BEB5-05C93A79EE52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3.707" v="8633" actId="1076"/>
          <ac:spMkLst>
            <pc:docMk/>
            <pc:sldMk cId="1217622540" sldId="258"/>
            <ac:spMk id="14" creationId="{920D7393-5C4D-F498-7A55-EFEFC2BC5388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07.007" v="8632" actId="255"/>
          <ac:spMkLst>
            <pc:docMk/>
            <pc:sldMk cId="1217622540" sldId="258"/>
            <ac:spMk id="15" creationId="{E3C19C5A-3899-3B4E-A5D9-DC326FCB058E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3" creationId="{19C664BE-F828-CC54-AFA7-B23D801256E6}"/>
          </ac:spMkLst>
        </pc:spChg>
        <pc:spChg chg="add mod">
          <ac:chgData name="MARIA INMACULADA SANTAMARIA VALENZUELA" userId="ce49ef87-c7e3-4d0f-9bdf-fe69029b02d5" providerId="ADAL" clId="{354A172A-7AC7-463B-A9AF-624B1842923E}" dt="2025-05-20T17:16:38.356" v="8642" actId="1076"/>
          <ac:spMkLst>
            <pc:docMk/>
            <pc:sldMk cId="1217622540" sldId="258"/>
            <ac:spMk id="24" creationId="{AC467416-4C5B-4120-7A0B-8CCD501C5A8D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5" creationId="{DA66AB7A-B5B4-72B0-879E-05708B1F91D2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8" creationId="{A636C8EF-D771-3BC5-9ECE-5F33A9E36F2F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9" creationId="{0BC22BB1-CD76-B742-FC38-145B0999466A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30" creationId="{F080D3D7-B058-000B-14D3-1229117E22B4}"/>
          </ac:spMkLst>
        </pc:spChg>
        <pc:grpChg chg="add mod">
          <ac:chgData name="MARIA INMACULADA SANTAMARIA VALENZUELA" userId="ce49ef87-c7e3-4d0f-9bdf-fe69029b02d5" providerId="ADAL" clId="{354A172A-7AC7-463B-A9AF-624B1842923E}" dt="2025-05-20T17:27:16.327" v="8655" actId="1076"/>
          <ac:grpSpMkLst>
            <pc:docMk/>
            <pc:sldMk cId="1217622540" sldId="258"/>
            <ac:grpSpMk id="3" creationId="{24694216-B6AE-0ABE-7ED2-CCDA402E2619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2:49.619" v="4588" actId="1076"/>
          <ac:grpSpMkLst>
            <pc:docMk/>
            <pc:sldMk cId="1217622540" sldId="258"/>
            <ac:grpSpMk id="12" creationId="{49739EA2-6829-8AD1-16D2-CC64F879534F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16:54:56.569" v="8630" actId="1076"/>
          <ac:grpSpMkLst>
            <pc:docMk/>
            <pc:sldMk cId="1217622540" sldId="258"/>
            <ac:grpSpMk id="16" creationId="{D484F755-2716-481F-860D-D32B291251A1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21.487" v="4664" actId="1076"/>
          <ac:grpSpMkLst>
            <pc:docMk/>
            <pc:sldMk cId="1217622540" sldId="258"/>
            <ac:grpSpMk id="26" creationId="{6FC4A5A0-ED13-6E7D-1DEB-2A8E5281F3C8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34.415" v="4666" actId="1076"/>
          <ac:grpSpMkLst>
            <pc:docMk/>
            <pc:sldMk cId="1217622540" sldId="258"/>
            <ac:grpSpMk id="27" creationId="{73D22A85-D3BE-C53D-44EE-4474BB1DEA0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06:09.709" v="4371" actId="1076"/>
          <ac:graphicFrameMkLst>
            <pc:docMk/>
            <pc:sldMk cId="1217622540" sldId="258"/>
            <ac:graphicFrameMk id="2" creationId="{A8621191-3B0D-1875-28BF-8146F18348B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0T17:17:33.813" v="8649" actId="164"/>
          <ac:graphicFrameMkLst>
            <pc:docMk/>
            <pc:sldMk cId="1217622540" sldId="258"/>
            <ac:graphicFrameMk id="21" creationId="{B1EDDFC6-7539-66E7-35C7-C170305A750E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19T17:33:12.772" v="4591" actId="1076"/>
          <ac:picMkLst>
            <pc:docMk/>
            <pc:sldMk cId="1217622540" sldId="258"/>
            <ac:picMk id="5" creationId="{16ED5F46-0CF8-2647-AF3F-8A98553012CC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16:26.236" v="8641" actId="1076"/>
          <ac:picMkLst>
            <pc:docMk/>
            <pc:sldMk cId="1217622540" sldId="258"/>
            <ac:picMk id="17" creationId="{E9FEC168-3144-E009-7301-304723BBB736}"/>
          </ac:picMkLst>
        </pc:picChg>
        <pc:picChg chg="add mod modCrop">
          <ac:chgData name="MARIA INMACULADA SANTAMARIA VALENZUELA" userId="ce49ef87-c7e3-4d0f-9bdf-fe69029b02d5" providerId="ADAL" clId="{354A172A-7AC7-463B-A9AF-624B1842923E}" dt="2025-05-20T17:17:33.813" v="8649" actId="164"/>
          <ac:picMkLst>
            <pc:docMk/>
            <pc:sldMk cId="1217622540" sldId="258"/>
            <ac:picMk id="19" creationId="{2C3D2BAB-B595-D3CB-7D31-ACE142A31C9D}"/>
          </ac:picMkLst>
        </pc:pic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8" creationId="{D71810AB-EFB5-304A-A46A-5754295FB58B}"/>
          </ac:cxnSpMkLst>
        </pc:cxn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9" creationId="{0ABAD13F-7E51-14F7-AE7D-A2FFCA4621AF}"/>
          </ac:cxnSpMkLst>
        </pc:cxnChg>
      </pc:sldChg>
      <pc:sldChg chg="addSp delSp modSp add del mod">
        <pc:chgData name="MARIA INMACULADA SANTAMARIA VALENZUELA" userId="ce49ef87-c7e3-4d0f-9bdf-fe69029b02d5" providerId="ADAL" clId="{354A172A-7AC7-463B-A9AF-624B1842923E}" dt="2025-05-19T15:07:38.433" v="2499" actId="47"/>
        <pc:sldMkLst>
          <pc:docMk/>
          <pc:sldMk cId="1755069327" sldId="262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4:25.810" v="6809" actId="47"/>
        <pc:sldMkLst>
          <pc:docMk/>
          <pc:sldMk cId="758887286" sldId="264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7:58:05.562" v="5163" actId="47"/>
        <pc:sldMkLst>
          <pc:docMk/>
          <pc:sldMk cId="424331817" sldId="272"/>
        </pc:sldMkLst>
      </pc:sldChg>
      <pc:sldChg chg="delSp modSp del mod">
        <pc:chgData name="MARIA INMACULADA SANTAMARIA VALENZUELA" userId="ce49ef87-c7e3-4d0f-9bdf-fe69029b02d5" providerId="ADAL" clId="{354A172A-7AC7-463B-A9AF-624B1842923E}" dt="2025-05-20T16:24:57.491" v="8214" actId="47"/>
        <pc:sldMkLst>
          <pc:docMk/>
          <pc:sldMk cId="2909611396" sldId="277"/>
        </pc:sldMkLst>
      </pc:sldChg>
      <pc:sldChg chg="addSp delSp modSp del mod ord">
        <pc:chgData name="MARIA INMACULADA SANTAMARIA VALENZUELA" userId="ce49ef87-c7e3-4d0f-9bdf-fe69029b02d5" providerId="ADAL" clId="{354A172A-7AC7-463B-A9AF-624B1842923E}" dt="2025-05-19T13:07:09.376" v="908" actId="47"/>
        <pc:sldMkLst>
          <pc:docMk/>
          <pc:sldMk cId="3733264879" sldId="291"/>
        </pc:sldMkLst>
      </pc:sldChg>
      <pc:sldChg chg="del ord">
        <pc:chgData name="MARIA INMACULADA SANTAMARIA VALENZUELA" userId="ce49ef87-c7e3-4d0f-9bdf-fe69029b02d5" providerId="ADAL" clId="{354A172A-7AC7-463B-A9AF-624B1842923E}" dt="2025-05-19T15:42:44.878" v="2907" actId="47"/>
        <pc:sldMkLst>
          <pc:docMk/>
          <pc:sldMk cId="1128777035" sldId="29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4:14:03.244" v="6644" actId="47"/>
        <pc:sldMkLst>
          <pc:docMk/>
          <pc:sldMk cId="2672329321" sldId="297"/>
        </pc:sldMkLst>
      </pc:sldChg>
      <pc:sldChg chg="delSp del mod">
        <pc:chgData name="MARIA INMACULADA SANTAMARIA VALENZUELA" userId="ce49ef87-c7e3-4d0f-9bdf-fe69029b02d5" providerId="ADAL" clId="{354A172A-7AC7-463B-A9AF-624B1842923E}" dt="2025-05-20T16:33:35.371" v="8377" actId="47"/>
        <pc:sldMkLst>
          <pc:docMk/>
          <pc:sldMk cId="1517778444" sldId="301"/>
        </pc:sldMkLst>
      </pc:sldChg>
      <pc:sldChg chg="del ord">
        <pc:chgData name="MARIA INMACULADA SANTAMARIA VALENZUELA" userId="ce49ef87-c7e3-4d0f-9bdf-fe69029b02d5" providerId="ADAL" clId="{354A172A-7AC7-463B-A9AF-624B1842923E}" dt="2025-05-19T17:00:11.084" v="4317" actId="47"/>
        <pc:sldMkLst>
          <pc:docMk/>
          <pc:sldMk cId="708788255" sldId="30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8:11:18.931" v="5474" actId="47"/>
        <pc:sldMkLst>
          <pc:docMk/>
          <pc:sldMk cId="3371716897" sldId="307"/>
        </pc:sldMkLst>
      </pc:sldChg>
      <pc:sldChg chg="del">
        <pc:chgData name="MARIA INMACULADA SANTAMARIA VALENZUELA" userId="ce49ef87-c7e3-4d0f-9bdf-fe69029b02d5" providerId="ADAL" clId="{354A172A-7AC7-463B-A9AF-624B1842923E}" dt="2025-05-19T13:00:16.438" v="852" actId="47"/>
        <pc:sldMkLst>
          <pc:docMk/>
          <pc:sldMk cId="4246284710" sldId="309"/>
        </pc:sldMkLst>
      </pc:sldChg>
      <pc:sldChg chg="del">
        <pc:chgData name="MARIA INMACULADA SANTAMARIA VALENZUELA" userId="ce49ef87-c7e3-4d0f-9bdf-fe69029b02d5" providerId="ADAL" clId="{354A172A-7AC7-463B-A9AF-624B1842923E}" dt="2025-05-19T13:00:19.175" v="853" actId="47"/>
        <pc:sldMkLst>
          <pc:docMk/>
          <pc:sldMk cId="2398836162" sldId="310"/>
        </pc:sldMkLst>
      </pc:sldChg>
      <pc:sldChg chg="del">
        <pc:chgData name="MARIA INMACULADA SANTAMARIA VALENZUELA" userId="ce49ef87-c7e3-4d0f-9bdf-fe69029b02d5" providerId="ADAL" clId="{354A172A-7AC7-463B-A9AF-624B1842923E}" dt="2025-05-20T16:14:03.738" v="7978" actId="47"/>
        <pc:sldMkLst>
          <pc:docMk/>
          <pc:sldMk cId="1839152469" sldId="311"/>
        </pc:sldMkLst>
      </pc:sldChg>
      <pc:sldChg chg="del">
        <pc:chgData name="MARIA INMACULADA SANTAMARIA VALENZUELA" userId="ce49ef87-c7e3-4d0f-9bdf-fe69029b02d5" providerId="ADAL" clId="{354A172A-7AC7-463B-A9AF-624B1842923E}" dt="2025-05-19T13:00:21.342" v="854" actId="47"/>
        <pc:sldMkLst>
          <pc:docMk/>
          <pc:sldMk cId="2212892078" sldId="314"/>
        </pc:sldMkLst>
      </pc:sldChg>
      <pc:sldChg chg="del">
        <pc:chgData name="MARIA INMACULADA SANTAMARIA VALENZUELA" userId="ce49ef87-c7e3-4d0f-9bdf-fe69029b02d5" providerId="ADAL" clId="{354A172A-7AC7-463B-A9AF-624B1842923E}" dt="2025-05-19T13:00:27.351" v="855" actId="47"/>
        <pc:sldMkLst>
          <pc:docMk/>
          <pc:sldMk cId="1277675027" sldId="315"/>
        </pc:sldMkLst>
      </pc:sldChg>
      <pc:sldChg chg="del">
        <pc:chgData name="MARIA INMACULADA SANTAMARIA VALENZUELA" userId="ce49ef87-c7e3-4d0f-9bdf-fe69029b02d5" providerId="ADAL" clId="{354A172A-7AC7-463B-A9AF-624B1842923E}" dt="2025-05-21T07:53:10.326" v="9388" actId="47"/>
        <pc:sldMkLst>
          <pc:docMk/>
          <pc:sldMk cId="1612370939" sldId="316"/>
        </pc:sldMkLst>
      </pc:sldChg>
      <pc:sldChg chg="del">
        <pc:chgData name="MARIA INMACULADA SANTAMARIA VALENZUELA" userId="ce49ef87-c7e3-4d0f-9bdf-fe69029b02d5" providerId="ADAL" clId="{354A172A-7AC7-463B-A9AF-624B1842923E}" dt="2025-05-19T13:00:29.606" v="856" actId="47"/>
        <pc:sldMkLst>
          <pc:docMk/>
          <pc:sldMk cId="2194625525" sldId="317"/>
        </pc:sldMkLst>
      </pc:sldChg>
      <pc:sldChg chg="del">
        <pc:chgData name="MARIA INMACULADA SANTAMARIA VALENZUELA" userId="ce49ef87-c7e3-4d0f-9bdf-fe69029b02d5" providerId="ADAL" clId="{354A172A-7AC7-463B-A9AF-624B1842923E}" dt="2025-05-19T13:00:31.414" v="857" actId="47"/>
        <pc:sldMkLst>
          <pc:docMk/>
          <pc:sldMk cId="3764229205" sldId="318"/>
        </pc:sldMkLst>
      </pc:sldChg>
      <pc:sldChg chg="del">
        <pc:chgData name="MARIA INMACULADA SANTAMARIA VALENZUELA" userId="ce49ef87-c7e3-4d0f-9bdf-fe69029b02d5" providerId="ADAL" clId="{354A172A-7AC7-463B-A9AF-624B1842923E}" dt="2025-05-20T15:47:59.118" v="7621" actId="47"/>
        <pc:sldMkLst>
          <pc:docMk/>
          <pc:sldMk cId="3420021981" sldId="31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19T15:08:04.528" v="2587" actId="47"/>
        <pc:sldMkLst>
          <pc:docMk/>
          <pc:sldMk cId="3436723707" sldId="321"/>
        </pc:sldMkLst>
      </pc:sldChg>
      <pc:sldChg chg="addSp delSp del mod">
        <pc:chgData name="MARIA INMACULADA SANTAMARIA VALENZUELA" userId="ce49ef87-c7e3-4d0f-9bdf-fe69029b02d5" providerId="ADAL" clId="{354A172A-7AC7-463B-A9AF-624B1842923E}" dt="2025-05-19T15:36:29.842" v="2729" actId="47"/>
        <pc:sldMkLst>
          <pc:docMk/>
          <pc:sldMk cId="2718237920" sldId="322"/>
        </pc:sldMkLst>
      </pc:sldChg>
      <pc:sldChg chg="delSp del mod">
        <pc:chgData name="MARIA INMACULADA SANTAMARIA VALENZUELA" userId="ce49ef87-c7e3-4d0f-9bdf-fe69029b02d5" providerId="ADAL" clId="{354A172A-7AC7-463B-A9AF-624B1842923E}" dt="2025-05-20T14:26:40.860" v="6856" actId="47"/>
        <pc:sldMkLst>
          <pc:docMk/>
          <pc:sldMk cId="1058363968" sldId="326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7:34.452" v="6874" actId="47"/>
        <pc:sldMkLst>
          <pc:docMk/>
          <pc:sldMk cId="2759646855" sldId="327"/>
        </pc:sldMkLst>
      </pc:sldChg>
      <pc:sldChg chg="del">
        <pc:chgData name="MARIA INMACULADA SANTAMARIA VALENZUELA" userId="ce49ef87-c7e3-4d0f-9bdf-fe69029b02d5" providerId="ADAL" clId="{354A172A-7AC7-463B-A9AF-624B1842923E}" dt="2025-05-19T15:43:26.072" v="2908" actId="47"/>
        <pc:sldMkLst>
          <pc:docMk/>
          <pc:sldMk cId="2733223896" sldId="330"/>
        </pc:sldMkLst>
      </pc:sldChg>
      <pc:sldChg chg="delSp modSp add del mod delDesignElem chgLayout">
        <pc:chgData name="MARIA INMACULADA SANTAMARIA VALENZUELA" userId="ce49ef87-c7e3-4d0f-9bdf-fe69029b02d5" providerId="ADAL" clId="{354A172A-7AC7-463B-A9AF-624B1842923E}" dt="2025-05-19T12:49:22.976" v="583" actId="47"/>
        <pc:sldMkLst>
          <pc:docMk/>
          <pc:sldMk cId="954462846" sldId="334"/>
        </pc:sldMkLst>
      </pc:sldChg>
      <pc:sldChg chg="del">
        <pc:chgData name="MARIA INMACULADA SANTAMARIA VALENZUELA" userId="ce49ef87-c7e3-4d0f-9bdf-fe69029b02d5" providerId="ADAL" clId="{354A172A-7AC7-463B-A9AF-624B1842923E}" dt="2025-05-19T16:07:34.621" v="3243" actId="47"/>
        <pc:sldMkLst>
          <pc:docMk/>
          <pc:sldMk cId="1990393105" sldId="335"/>
        </pc:sldMkLst>
      </pc:sldChg>
      <pc:sldChg chg="addSp delSp modSp del mod modCm">
        <pc:chgData name="MARIA INMACULADA SANTAMARIA VALENZUELA" userId="ce49ef87-c7e3-4d0f-9bdf-fe69029b02d5" providerId="ADAL" clId="{354A172A-7AC7-463B-A9AF-624B1842923E}" dt="2025-05-22T15:34:32.401" v="12116" actId="47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46.501" v="10332" actId="20577"/>
              <pc2:cmMkLst xmlns:pc2="http://schemas.microsoft.com/office/powerpoint/2019/9/main/command">
                <pc:docMk/>
                <pc:sldMk cId="3762717595" sldId="340"/>
                <pc2:cmMk id="{CE511F64-382C-4932-8645-435589045DFF}"/>
              </pc2:cmMkLst>
            </pc226:cmChg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33.200" v="1032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modSp del mod">
        <pc:chgData name="MARIA INMACULADA SANTAMARIA VALENZUELA" userId="ce49ef87-c7e3-4d0f-9bdf-fe69029b02d5" providerId="ADAL" clId="{354A172A-7AC7-463B-A9AF-624B1842923E}" dt="2025-05-22T15:54:22.503" v="12440" actId="47"/>
        <pc:sldMkLst>
          <pc:docMk/>
          <pc:sldMk cId="3451416163" sldId="343"/>
        </pc:sldMkLst>
      </pc:sldChg>
      <pc:sldChg chg="delSp del mod">
        <pc:chgData name="MARIA INMACULADA SANTAMARIA VALENZUELA" userId="ce49ef87-c7e3-4d0f-9bdf-fe69029b02d5" providerId="ADAL" clId="{354A172A-7AC7-463B-A9AF-624B1842923E}" dt="2025-05-19T18:05:48.581" v="5304" actId="47"/>
        <pc:sldMkLst>
          <pc:docMk/>
          <pc:sldMk cId="4173464945" sldId="344"/>
        </pc:sldMkLst>
      </pc:sldChg>
      <pc:sldChg chg="delSp modSp del mod ord">
        <pc:chgData name="MARIA INMACULADA SANTAMARIA VALENZUELA" userId="ce49ef87-c7e3-4d0f-9bdf-fe69029b02d5" providerId="ADAL" clId="{354A172A-7AC7-463B-A9AF-624B1842923E}" dt="2025-05-19T16:37:41.341" v="3808" actId="47"/>
        <pc:sldMkLst>
          <pc:docMk/>
          <pc:sldMk cId="931360701" sldId="347"/>
        </pc:sldMkLst>
      </pc:sldChg>
      <pc:sldChg chg="del">
        <pc:chgData name="MARIA INMACULADA SANTAMARIA VALENZUELA" userId="ce49ef87-c7e3-4d0f-9bdf-fe69029b02d5" providerId="ADAL" clId="{354A172A-7AC7-463B-A9AF-624B1842923E}" dt="2025-05-20T16:11:14.692" v="7919" actId="47"/>
        <pc:sldMkLst>
          <pc:docMk/>
          <pc:sldMk cId="3294479295" sldId="348"/>
        </pc:sldMkLst>
      </pc:sldChg>
      <pc:sldChg chg="delSp modSp del mod modNotesTx">
        <pc:chgData name="MARIA INMACULADA SANTAMARIA VALENZUELA" userId="ce49ef87-c7e3-4d0f-9bdf-fe69029b02d5" providerId="ADAL" clId="{354A172A-7AC7-463B-A9AF-624B1842923E}" dt="2025-05-20T16:33:33.009" v="8376" actId="47"/>
        <pc:sldMkLst>
          <pc:docMk/>
          <pc:sldMk cId="1419171269" sldId="350"/>
        </pc:sldMkLst>
      </pc:sldChg>
      <pc:sldChg chg="addSp modSp del mod">
        <pc:chgData name="MARIA INMACULADA SANTAMARIA VALENZUELA" userId="ce49ef87-c7e3-4d0f-9bdf-fe69029b02d5" providerId="ADAL" clId="{354A172A-7AC7-463B-A9AF-624B1842923E}" dt="2025-05-20T16:34:43.301" v="8398" actId="47"/>
        <pc:sldMkLst>
          <pc:docMk/>
          <pc:sldMk cId="4171080913" sldId="351"/>
        </pc:sldMkLst>
      </pc:sldChg>
      <pc:sldChg chg="del">
        <pc:chgData name="MARIA INMACULADA SANTAMARIA VALENZUELA" userId="ce49ef87-c7e3-4d0f-9bdf-fe69029b02d5" providerId="ADAL" clId="{354A172A-7AC7-463B-A9AF-624B1842923E}" dt="2025-05-20T16:35:21.317" v="8413" actId="47"/>
        <pc:sldMkLst>
          <pc:docMk/>
          <pc:sldMk cId="882285197" sldId="352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42:58.167" v="8547" actId="47"/>
        <pc:sldMkLst>
          <pc:docMk/>
          <pc:sldMk cId="1662307858" sldId="353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02.969" v="9143" actId="47"/>
        <pc:sldMkLst>
          <pc:docMk/>
          <pc:sldMk cId="886790860" sldId="354"/>
        </pc:sldMkLst>
      </pc:sldChg>
      <pc:sldChg chg="delSp modSp del">
        <pc:chgData name="MARIA INMACULADA SANTAMARIA VALENZUELA" userId="ce49ef87-c7e3-4d0f-9bdf-fe69029b02d5" providerId="ADAL" clId="{354A172A-7AC7-463B-A9AF-624B1842923E}" dt="2025-05-21T07:42:45.473" v="9131" actId="47"/>
        <pc:sldMkLst>
          <pc:docMk/>
          <pc:sldMk cId="1433171172" sldId="355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25.810" v="9151" actId="47"/>
        <pc:sldMkLst>
          <pc:docMk/>
          <pc:sldMk cId="45274492" sldId="356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46.281" v="9156" actId="47"/>
        <pc:sldMkLst>
          <pc:docMk/>
          <pc:sldMk cId="2318498820" sldId="357"/>
        </pc:sldMkLst>
      </pc:sldChg>
      <pc:sldChg chg="del">
        <pc:chgData name="MARIA INMACULADA SANTAMARIA VALENZUELA" userId="ce49ef87-c7e3-4d0f-9bdf-fe69029b02d5" providerId="ADAL" clId="{354A172A-7AC7-463B-A9AF-624B1842923E}" dt="2025-05-19T13:35:29.769" v="1081" actId="47"/>
        <pc:sldMkLst>
          <pc:docMk/>
          <pc:sldMk cId="3289199479" sldId="358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37:55.879" v="8522" actId="47"/>
        <pc:sldMkLst>
          <pc:docMk/>
          <pc:sldMk cId="1439764005" sldId="360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7:30:55.569" v="8716" actId="47"/>
        <pc:sldMkLst>
          <pc:docMk/>
          <pc:sldMk cId="4259338703" sldId="361"/>
        </pc:sldMkLst>
      </pc:sldChg>
      <pc:sldChg chg="modSp del mod">
        <pc:chgData name="MARIA INMACULADA SANTAMARIA VALENZUELA" userId="ce49ef87-c7e3-4d0f-9bdf-fe69029b02d5" providerId="ADAL" clId="{354A172A-7AC7-463B-A9AF-624B1842923E}" dt="2025-05-21T07:42:18.687" v="9124" actId="47"/>
        <pc:sldMkLst>
          <pc:docMk/>
          <pc:sldMk cId="1306524057" sldId="362"/>
        </pc:sldMkLst>
      </pc:sldChg>
      <pc:sldChg chg="modSp del mod">
        <pc:chgData name="MARIA INMACULADA SANTAMARIA VALENZUELA" userId="ce49ef87-c7e3-4d0f-9bdf-fe69029b02d5" providerId="ADAL" clId="{354A172A-7AC7-463B-A9AF-624B1842923E}" dt="2025-05-21T07:48:35.162" v="9268" actId="47"/>
        <pc:sldMkLst>
          <pc:docMk/>
          <pc:sldMk cId="2634613795" sldId="364"/>
        </pc:sldMkLst>
      </pc:sldChg>
      <pc:sldChg chg="modSp del mod">
        <pc:chgData name="MARIA INMACULADA SANTAMARIA VALENZUELA" userId="ce49ef87-c7e3-4d0f-9bdf-fe69029b02d5" providerId="ADAL" clId="{354A172A-7AC7-463B-A9AF-624B1842923E}" dt="2025-05-21T07:49:35.677" v="9283" actId="47"/>
        <pc:sldMkLst>
          <pc:docMk/>
          <pc:sldMk cId="2228204414" sldId="36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51:19.324" v="9329" actId="47"/>
        <pc:sldMkLst>
          <pc:docMk/>
          <pc:sldMk cId="1861243297" sldId="36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21T07:52:32.683" v="9358" actId="47"/>
        <pc:sldMkLst>
          <pc:docMk/>
          <pc:sldMk cId="9947144" sldId="36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27:35.515" v="8789" actId="47"/>
        <pc:sldMkLst>
          <pc:docMk/>
          <pc:sldMk cId="1999900479" sldId="370"/>
        </pc:sldMkLst>
      </pc:sldChg>
      <pc:sldChg chg="modSp del mod">
        <pc:chgData name="MARIA INMACULADA SANTAMARIA VALENZUELA" userId="ce49ef87-c7e3-4d0f-9bdf-fe69029b02d5" providerId="ADAL" clId="{354A172A-7AC7-463B-A9AF-624B1842923E}" dt="2025-05-21T07:24:46.526" v="8776" actId="47"/>
        <pc:sldMkLst>
          <pc:docMk/>
          <pc:sldMk cId="1233300293" sldId="371"/>
        </pc:sldMkLst>
      </pc:sldChg>
      <pc:sldChg chg="addSp modSp del mod">
        <pc:chgData name="MARIA INMACULADA SANTAMARIA VALENZUELA" userId="ce49ef87-c7e3-4d0f-9bdf-fe69029b02d5" providerId="ADAL" clId="{354A172A-7AC7-463B-A9AF-624B1842923E}" dt="2025-05-21T07:39:57.467" v="9033" actId="47"/>
        <pc:sldMkLst>
          <pc:docMk/>
          <pc:sldMk cId="3038002880" sldId="372"/>
        </pc:sldMkLst>
      </pc:sldChg>
      <pc:sldChg chg="addSp modSp del">
        <pc:chgData name="MARIA INMACULADA SANTAMARIA VALENZUELA" userId="ce49ef87-c7e3-4d0f-9bdf-fe69029b02d5" providerId="ADAL" clId="{354A172A-7AC7-463B-A9AF-624B1842923E}" dt="2025-05-21T07:40:13.976" v="9034" actId="47"/>
        <pc:sldMkLst>
          <pc:docMk/>
          <pc:sldMk cId="2271383278" sldId="375"/>
        </pc:sldMkLst>
      </pc:sldChg>
      <pc:sldChg chg="modSp del">
        <pc:chgData name="MARIA INMACULADA SANTAMARIA VALENZUELA" userId="ce49ef87-c7e3-4d0f-9bdf-fe69029b02d5" providerId="ADAL" clId="{354A172A-7AC7-463B-A9AF-624B1842923E}" dt="2025-05-19T13:57:02.758" v="1606" actId="47"/>
        <pc:sldMkLst>
          <pc:docMk/>
          <pc:sldMk cId="1283326374" sldId="377"/>
        </pc:sldMkLst>
      </pc:sldChg>
      <pc:sldChg chg="addSp modSp del">
        <pc:chgData name="MARIA INMACULADA SANTAMARIA VALENZUELA" userId="ce49ef87-c7e3-4d0f-9bdf-fe69029b02d5" providerId="ADAL" clId="{354A172A-7AC7-463B-A9AF-624B1842923E}" dt="2025-05-19T15:56:35.887" v="3067" actId="47"/>
        <pc:sldMkLst>
          <pc:docMk/>
          <pc:sldMk cId="753048550" sldId="378"/>
        </pc:sldMkLst>
      </pc:sldChg>
      <pc:sldChg chg="del">
        <pc:chgData name="MARIA INMACULADA SANTAMARIA VALENZUELA" userId="ce49ef87-c7e3-4d0f-9bdf-fe69029b02d5" providerId="ADAL" clId="{354A172A-7AC7-463B-A9AF-624B1842923E}" dt="2025-05-19T16:22:22.242" v="3494" actId="47"/>
        <pc:sldMkLst>
          <pc:docMk/>
          <pc:sldMk cId="3138907083" sldId="379"/>
        </pc:sldMkLst>
      </pc:sldChg>
      <pc:sldChg chg="del">
        <pc:chgData name="MARIA INMACULADA SANTAMARIA VALENZUELA" userId="ce49ef87-c7e3-4d0f-9bdf-fe69029b02d5" providerId="ADAL" clId="{354A172A-7AC7-463B-A9AF-624B1842923E}" dt="2025-05-20T16:28:48.234" v="8296" actId="47"/>
        <pc:sldMkLst>
          <pc:docMk/>
          <pc:sldMk cId="3872468752" sldId="380"/>
        </pc:sldMkLst>
      </pc:sldChg>
      <pc:sldChg chg="del">
        <pc:chgData name="MARIA INMACULADA SANTAMARIA VALENZUELA" userId="ce49ef87-c7e3-4d0f-9bdf-fe69029b02d5" providerId="ADAL" clId="{354A172A-7AC7-463B-A9AF-624B1842923E}" dt="2025-05-20T16:26:58.336" v="8239" actId="47"/>
        <pc:sldMkLst>
          <pc:docMk/>
          <pc:sldMk cId="2937103256" sldId="381"/>
        </pc:sldMkLst>
      </pc:sldChg>
      <pc:sldChg chg="modSp del mod modCm">
        <pc:chgData name="MARIA INMACULADA SANTAMARIA VALENZUELA" userId="ce49ef87-c7e3-4d0f-9bdf-fe69029b02d5" providerId="ADAL" clId="{354A172A-7AC7-463B-A9AF-624B1842923E}" dt="2025-05-21T07:54:18.359" v="9391" actId="47"/>
        <pc:sldMkLst>
          <pc:docMk/>
          <pc:sldMk cId="4277663143" sldId="3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19T13:53:03.848" v="1568" actId="20577"/>
              <pc2:cmMkLst xmlns:pc2="http://schemas.microsoft.com/office/powerpoint/2019/9/main/command">
                <pc:docMk/>
                <pc:sldMk cId="4277663143" sldId="383"/>
                <pc2:cmMk id="{1A46B19A-678F-46B1-9A08-D69F5114932A}"/>
              </pc2:cmMkLst>
            </pc226:cmChg>
          </p:ext>
        </pc:extLst>
      </pc:sldChg>
      <pc:sldChg chg="del">
        <pc:chgData name="MARIA INMACULADA SANTAMARIA VALENZUELA" userId="ce49ef87-c7e3-4d0f-9bdf-fe69029b02d5" providerId="ADAL" clId="{354A172A-7AC7-463B-A9AF-624B1842923E}" dt="2025-05-21T07:53:12.250" v="9389" actId="47"/>
        <pc:sldMkLst>
          <pc:docMk/>
          <pc:sldMk cId="3224439248" sldId="384"/>
        </pc:sldMkLst>
      </pc:sldChg>
      <pc:sldChg chg="del">
        <pc:chgData name="MARIA INMACULADA SANTAMARIA VALENZUELA" userId="ce49ef87-c7e3-4d0f-9bdf-fe69029b02d5" providerId="ADAL" clId="{354A172A-7AC7-463B-A9AF-624B1842923E}" dt="2025-05-19T15:43:28.346" v="2909" actId="47"/>
        <pc:sldMkLst>
          <pc:docMk/>
          <pc:sldMk cId="4125583929" sldId="385"/>
        </pc:sldMkLst>
      </pc:sldChg>
      <pc:sldChg chg="add del">
        <pc:chgData name="MARIA INMACULADA SANTAMARIA VALENZUELA" userId="ce49ef87-c7e3-4d0f-9bdf-fe69029b02d5" providerId="ADAL" clId="{354A172A-7AC7-463B-A9AF-624B1842923E}" dt="2025-05-19T12:47:43.296" v="564" actId="47"/>
        <pc:sldMkLst>
          <pc:docMk/>
          <pc:sldMk cId="1198972451" sldId="386"/>
        </pc:sldMkLst>
      </pc:sldChg>
      <pc:sldChg chg="modSp add del mod ord">
        <pc:chgData name="MARIA INMACULADA SANTAMARIA VALENZUELA" userId="ce49ef87-c7e3-4d0f-9bdf-fe69029b02d5" providerId="ADAL" clId="{354A172A-7AC7-463B-A9AF-624B1842923E}" dt="2025-05-19T12:48:24.499" v="575" actId="47"/>
        <pc:sldMkLst>
          <pc:docMk/>
          <pc:sldMk cId="3071855954" sldId="386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0T14:19:34.438" v="6741" actId="47"/>
        <pc:sldMkLst>
          <pc:docMk/>
          <pc:sldMk cId="3368456949" sldId="386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6:55:39.055" v="4250" actId="47"/>
        <pc:sldMkLst>
          <pc:docMk/>
          <pc:sldMk cId="637443456" sldId="387"/>
        </pc:sldMkLst>
      </pc:sldChg>
      <pc:sldChg chg="addSp modSp del mod chgLayout">
        <pc:chgData name="MARIA INMACULADA SANTAMARIA VALENZUELA" userId="ce49ef87-c7e3-4d0f-9bdf-fe69029b02d5" providerId="ADAL" clId="{354A172A-7AC7-463B-A9AF-624B1842923E}" dt="2025-05-19T13:07:58.682" v="943" actId="47"/>
        <pc:sldMkLst>
          <pc:docMk/>
          <pc:sldMk cId="1711942200" sldId="388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3:06:11.247" v="884" actId="47"/>
        <pc:sldMkLst>
          <pc:docMk/>
          <pc:sldMk cId="3021184964" sldId="389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20T16:32:12.021" v="8326" actId="47"/>
        <pc:sldMkLst>
          <pc:docMk/>
          <pc:sldMk cId="1312253908" sldId="390"/>
        </pc:sldMkLst>
      </pc:sldChg>
      <pc:sldChg chg="delSp modSp add del mod ord">
        <pc:chgData name="MARIA INMACULADA SANTAMARIA VALENZUELA" userId="ce49ef87-c7e3-4d0f-9bdf-fe69029b02d5" providerId="ADAL" clId="{354A172A-7AC7-463B-A9AF-624B1842923E}" dt="2025-05-19T17:16:49.804" v="4401" actId="47"/>
        <pc:sldMkLst>
          <pc:docMk/>
          <pc:sldMk cId="31442574" sldId="391"/>
        </pc:sldMkLst>
      </pc:sldChg>
      <pc:sldChg chg="delSp modSp add del mod">
        <pc:chgData name="MARIA INMACULADA SANTAMARIA VALENZUELA" userId="ce49ef87-c7e3-4d0f-9bdf-fe69029b02d5" providerId="ADAL" clId="{354A172A-7AC7-463B-A9AF-624B1842923E}" dt="2025-05-20T16:50:52.503" v="8552" actId="47"/>
        <pc:sldMkLst>
          <pc:docMk/>
          <pc:sldMk cId="3154312477" sldId="392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1T07:50:46.833" v="9320" actId="47"/>
        <pc:sldMkLst>
          <pc:docMk/>
          <pc:sldMk cId="3591645943" sldId="393"/>
        </pc:sldMkLst>
      </pc:sldChg>
      <pc:sldChg chg="addSp delSp modSp add del mod ord modNotesTx">
        <pc:chgData name="MARIA INMACULADA SANTAMARIA VALENZUELA" userId="ce49ef87-c7e3-4d0f-9bdf-fe69029b02d5" providerId="ADAL" clId="{354A172A-7AC7-463B-A9AF-624B1842923E}" dt="2025-05-19T14:29:40.245" v="1833" actId="47"/>
        <pc:sldMkLst>
          <pc:docMk/>
          <pc:sldMk cId="4147521106" sldId="394"/>
        </pc:sldMkLst>
      </pc:sldChg>
      <pc:sldChg chg="addSp delSp modSp new del mod setBg modClrScheme chgLayout">
        <pc:chgData name="MARIA INMACULADA SANTAMARIA VALENZUELA" userId="ce49ef87-c7e3-4d0f-9bdf-fe69029b02d5" providerId="ADAL" clId="{354A172A-7AC7-463B-A9AF-624B1842923E}" dt="2025-05-19T14:38:45.802" v="1969" actId="47"/>
        <pc:sldMkLst>
          <pc:docMk/>
          <pc:sldMk cId="4266886665" sldId="395"/>
        </pc:sldMkLst>
      </pc:sldChg>
      <pc:sldChg chg="addSp delSp modSp new mod ord setBg modClrScheme modAnim chgLayout modNotesTx">
        <pc:chgData name="MARIA INMACULADA SANTAMARIA VALENZUELA" userId="ce49ef87-c7e3-4d0f-9bdf-fe69029b02d5" providerId="ADAL" clId="{354A172A-7AC7-463B-A9AF-624B1842923E}" dt="2025-05-27T09:32:06.418" v="18168"/>
        <pc:sldMkLst>
          <pc:docMk/>
          <pc:sldMk cId="3622972951" sldId="396"/>
        </pc:sldMkLst>
        <pc:spChg chg="mod ord">
          <ac:chgData name="MARIA INMACULADA SANTAMARIA VALENZUELA" userId="ce49ef87-c7e3-4d0f-9bdf-fe69029b02d5" providerId="ADAL" clId="{354A172A-7AC7-463B-A9AF-624B1842923E}" dt="2025-05-19T14:19:55.296" v="1687" actId="700"/>
          <ac:spMkLst>
            <pc:docMk/>
            <pc:sldMk cId="3622972951" sldId="396"/>
            <ac:spMk id="4" creationId="{AFF2E5C2-68E3-2154-3959-396CC620C8CC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01.593" v="1756" actId="1076"/>
          <ac:spMkLst>
            <pc:docMk/>
            <pc:sldMk cId="3622972951" sldId="396"/>
            <ac:spMk id="5" creationId="{7C800EBE-2223-63B3-4BDC-CA068BE3155A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7" creationId="{712ED6B4-24C7-E936-CC1E-339B709299E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5:09:12.727" v="2588" actId="207"/>
          <ac:spMkLst>
            <pc:docMk/>
            <pc:sldMk cId="3622972951" sldId="396"/>
            <ac:spMk id="8" creationId="{6F81E56F-5DC5-F8B4-763D-46AA5786851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10" creationId="{D019A1F6-AE0C-FCA3-D620-20666B869411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3.022" v="1815" actId="1076"/>
          <ac:spMkLst>
            <pc:docMk/>
            <pc:sldMk cId="3622972951" sldId="396"/>
            <ac:spMk id="11" creationId="{276D3AD2-AEF5-38A4-4B06-A691B807A056}"/>
          </ac:spMkLst>
        </pc:spChg>
        <pc:spChg chg="add mod">
          <ac:chgData name="MARIA INMACULADA SANTAMARIA VALENZUELA" userId="ce49ef87-c7e3-4d0f-9bdf-fe69029b02d5" providerId="ADAL" clId="{354A172A-7AC7-463B-A9AF-624B1842923E}" dt="2025-05-19T14:28:36.707" v="1826" actId="14100"/>
          <ac:spMkLst>
            <pc:docMk/>
            <pc:sldMk cId="3622972951" sldId="396"/>
            <ac:spMk id="13" creationId="{B17BA781-8F39-B097-B088-7145239BD829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9.298" v="1816" actId="1076"/>
          <ac:spMkLst>
            <pc:docMk/>
            <pc:sldMk cId="3622972951" sldId="396"/>
            <ac:spMk id="14" creationId="{BA19328E-1936-62A5-ECA7-498D9F63946E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38:01.377" v="1958" actId="167"/>
          <ac:spMkLst>
            <pc:docMk/>
            <pc:sldMk cId="3622972951" sldId="396"/>
            <ac:spMk id="18" creationId="{10369CEE-1B05-CF87-8FF0-F891BAB0C3D2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4:25:24.460" v="1762" actId="1076"/>
          <ac:grpSpMkLst>
            <pc:docMk/>
            <pc:sldMk cId="3622972951" sldId="396"/>
            <ac:grpSpMk id="12" creationId="{03EA488D-129F-89E2-F2F7-BAEAD01C5706}"/>
          </ac:grpSpMkLst>
        </pc:grpChg>
        <pc:picChg chg="add mod">
          <ac:chgData name="MARIA INMACULADA SANTAMARIA VALENZUELA" userId="ce49ef87-c7e3-4d0f-9bdf-fe69029b02d5" providerId="ADAL" clId="{354A172A-7AC7-463B-A9AF-624B1842923E}" dt="2025-05-19T14:27:50.159" v="1817"/>
          <ac:picMkLst>
            <pc:docMk/>
            <pc:sldMk cId="3622972951" sldId="396"/>
            <ac:picMk id="15" creationId="{95C20371-D01C-73E0-30BF-1BA563C83C27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6.527" v="1824" actId="14100"/>
          <ac:picMkLst>
            <pc:docMk/>
            <pc:sldMk cId="3622972951" sldId="396"/>
            <ac:picMk id="16" creationId="{CE671AED-DB5D-08BF-B3F5-B90856FAD97F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2.120" v="1823" actId="14100"/>
          <ac:picMkLst>
            <pc:docMk/>
            <pc:sldMk cId="3622972951" sldId="396"/>
            <ac:picMk id="17" creationId="{15AAFEB2-2C2E-ABCD-95E0-79C4DF238106}"/>
          </ac:picMkLst>
        </pc:picChg>
      </pc:sldChg>
      <pc:sldChg chg="addSp modSp add mod ord modAnim">
        <pc:chgData name="MARIA INMACULADA SANTAMARIA VALENZUELA" userId="ce49ef87-c7e3-4d0f-9bdf-fe69029b02d5" providerId="ADAL" clId="{354A172A-7AC7-463B-A9AF-624B1842923E}" dt="2025-05-27T09:56:08.795" v="18362"/>
        <pc:sldMkLst>
          <pc:docMk/>
          <pc:sldMk cId="1185225697" sldId="397"/>
        </pc:sldMkLst>
        <pc:spChg chg="add mod">
          <ac:chgData name="MARIA INMACULADA SANTAMARIA VALENZUELA" userId="ce49ef87-c7e3-4d0f-9bdf-fe69029b02d5" providerId="ADAL" clId="{354A172A-7AC7-463B-A9AF-624B1842923E}" dt="2025-05-26T22:06:21.943" v="17477" actId="20577"/>
          <ac:spMkLst>
            <pc:docMk/>
            <pc:sldMk cId="1185225697" sldId="397"/>
            <ac:spMk id="2" creationId="{E3B7ED95-35E5-FA25-E74A-8F978EF90DB3}"/>
          </ac:spMkLst>
        </pc:spChg>
      </pc:sldChg>
      <pc:sldChg chg="addSp delSp modSp add mod setBg">
        <pc:chgData name="MARIA INMACULADA SANTAMARIA VALENZUELA" userId="ce49ef87-c7e3-4d0f-9bdf-fe69029b02d5" providerId="ADAL" clId="{354A172A-7AC7-463B-A9AF-624B1842923E}" dt="2025-05-25T19:25:44.793" v="15577" actId="207"/>
        <pc:sldMkLst>
          <pc:docMk/>
          <pc:sldMk cId="2144001637" sldId="398"/>
        </pc:sldMkLst>
        <pc:spChg chg="mod">
          <ac:chgData name="MARIA INMACULADA SANTAMARIA VALENZUELA" userId="ce49ef87-c7e3-4d0f-9bdf-fe69029b02d5" providerId="ADAL" clId="{354A172A-7AC7-463B-A9AF-624B1842923E}" dt="2025-05-19T15:03:09.961" v="2246" actId="207"/>
          <ac:spMkLst>
            <pc:docMk/>
            <pc:sldMk cId="2144001637" sldId="398"/>
            <ac:spMk id="4" creationId="{CC600801-3B61-7C61-FBEA-2FD343845F40}"/>
          </ac:spMkLst>
        </pc:spChg>
        <pc:spChg chg="add mod ord">
          <ac:chgData name="MARIA INMACULADA SANTAMARIA VALENZUELA" userId="ce49ef87-c7e3-4d0f-9bdf-fe69029b02d5" providerId="ADAL" clId="{354A172A-7AC7-463B-A9AF-624B1842923E}" dt="2025-05-25T19:25:44.793" v="15577" actId="207"/>
          <ac:spMkLst>
            <pc:docMk/>
            <pc:sldMk cId="2144001637" sldId="398"/>
            <ac:spMk id="5" creationId="{1A051A8F-963B-635C-B944-65388DD0D5C2}"/>
          </ac:spMkLst>
        </pc:spChg>
        <pc:spChg chg="add mod">
          <ac:chgData name="MARIA INMACULADA SANTAMARIA VALENZUELA" userId="ce49ef87-c7e3-4d0f-9bdf-fe69029b02d5" providerId="ADAL" clId="{354A172A-7AC7-463B-A9AF-624B1842923E}" dt="2025-05-19T15:01:37.665" v="2220" actId="1076"/>
          <ac:spMkLst>
            <pc:docMk/>
            <pc:sldMk cId="2144001637" sldId="398"/>
            <ac:spMk id="8" creationId="{CEB4FB72-078D-9B37-ECF6-27398DC996D5}"/>
          </ac:spMkLst>
        </pc:spChg>
      </pc:sldChg>
      <pc:sldChg chg="modSp add del mod ord">
        <pc:chgData name="MARIA INMACULADA SANTAMARIA VALENZUELA" userId="ce49ef87-c7e3-4d0f-9bdf-fe69029b02d5" providerId="ADAL" clId="{354A172A-7AC7-463B-A9AF-624B1842923E}" dt="2025-05-19T14:47:30.641" v="2061" actId="47"/>
        <pc:sldMkLst>
          <pc:docMk/>
          <pc:sldMk cId="3256874742" sldId="398"/>
        </pc:sldMkLst>
      </pc:sldChg>
      <pc:sldChg chg="addSp delSp modSp add mod modAnim modNotesTx">
        <pc:chgData name="MARIA INMACULADA SANTAMARIA VALENZUELA" userId="ce49ef87-c7e3-4d0f-9bdf-fe69029b02d5" providerId="ADAL" clId="{354A172A-7AC7-463B-A9AF-624B1842923E}" dt="2025-05-22T18:49:24.496" v="15207" actId="207"/>
        <pc:sldMkLst>
          <pc:docMk/>
          <pc:sldMk cId="1205964941" sldId="399"/>
        </pc:sldMkLst>
        <pc:spChg chg="add mod">
          <ac:chgData name="MARIA INMACULADA SANTAMARIA VALENZUELA" userId="ce49ef87-c7e3-4d0f-9bdf-fe69029b02d5" providerId="ADAL" clId="{354A172A-7AC7-463B-A9AF-624B1842923E}" dt="2025-05-19T15:55:01.363" v="3049" actId="113"/>
          <ac:spMkLst>
            <pc:docMk/>
            <pc:sldMk cId="1205964941" sldId="399"/>
            <ac:spMk id="5" creationId="{BC2C307B-13EB-89D4-438E-9FB4EC2792EB}"/>
          </ac:spMkLst>
        </pc:spChg>
        <pc:spChg chg="add mod">
          <ac:chgData name="MARIA INMACULADA SANTAMARIA VALENZUELA" userId="ce49ef87-c7e3-4d0f-9bdf-fe69029b02d5" providerId="ADAL" clId="{354A172A-7AC7-463B-A9AF-624B1842923E}" dt="2025-05-22T07:27:41.767" v="11133" actId="1035"/>
          <ac:spMkLst>
            <pc:docMk/>
            <pc:sldMk cId="1205964941" sldId="399"/>
            <ac:spMk id="7" creationId="{1E633735-C6DD-B951-0F55-6967227BFF75}"/>
          </ac:spMkLst>
        </pc:spChg>
        <pc:spChg chg="add mod ord">
          <ac:chgData name="MARIA INMACULADA SANTAMARIA VALENZUELA" userId="ce49ef87-c7e3-4d0f-9bdf-fe69029b02d5" providerId="ADAL" clId="{354A172A-7AC7-463B-A9AF-624B1842923E}" dt="2025-05-22T18:49:24.496" v="15207" actId="207"/>
          <ac:spMkLst>
            <pc:docMk/>
            <pc:sldMk cId="1205964941" sldId="399"/>
            <ac:spMk id="11" creationId="{E255CBF3-2149-7418-0D23-693B60689C8D}"/>
          </ac:spMkLst>
        </pc:spChg>
        <pc:spChg chg="mod ord">
          <ac:chgData name="MARIA INMACULADA SANTAMARIA VALENZUELA" userId="ce49ef87-c7e3-4d0f-9bdf-fe69029b02d5" providerId="ADAL" clId="{354A172A-7AC7-463B-A9AF-624B1842923E}" dt="2025-05-19T15:36:08.566" v="2727" actId="1076"/>
          <ac:spMkLst>
            <pc:docMk/>
            <pc:sldMk cId="1205964941" sldId="399"/>
            <ac:spMk id="18" creationId="{948EB2FA-12CD-B0E4-F726-1D1952938FB3}"/>
          </ac:spMkLst>
        </pc:spChg>
        <pc:grpChg chg="add mod">
          <ac:chgData name="MARIA INMACULADA SANTAMARIA VALENZUELA" userId="ce49ef87-c7e3-4d0f-9bdf-fe69029b02d5" providerId="ADAL" clId="{354A172A-7AC7-463B-A9AF-624B1842923E}" dt="2025-05-19T15:36:14.170" v="2728" actId="1076"/>
          <ac:grpSpMkLst>
            <pc:docMk/>
            <pc:sldMk cId="1205964941" sldId="399"/>
            <ac:grpSpMk id="12" creationId="{46B26976-0460-D7E1-C466-42E78FC46F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28.761" v="4373"/>
          <ac:graphicFrameMkLst>
            <pc:docMk/>
            <pc:sldMk cId="1205964941" sldId="399"/>
            <ac:graphicFrameMk id="14" creationId="{D9C92EBA-A5CC-20EE-A9F5-F1354BB8A01E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07:27:07.203" v="11054" actId="1076"/>
          <ac:picMkLst>
            <pc:docMk/>
            <pc:sldMk cId="1205964941" sldId="399"/>
            <ac:picMk id="3" creationId="{7E033D01-87A0-69D5-B3B9-30B19F0E547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8" creationId="{2046E873-4EE9-AF59-204A-6A0D1AD7FA69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10" creationId="{2D445C65-CD57-241E-01FA-5C027291A9E2}"/>
          </ac:picMkLst>
        </pc:picChg>
      </pc:sldChg>
      <pc:sldChg chg="add del ord">
        <pc:chgData name="MARIA INMACULADA SANTAMARIA VALENZUELA" userId="ce49ef87-c7e3-4d0f-9bdf-fe69029b02d5" providerId="ADAL" clId="{354A172A-7AC7-463B-A9AF-624B1842923E}" dt="2025-05-19T14:58:03.605" v="2149" actId="47"/>
        <pc:sldMkLst>
          <pc:docMk/>
          <pc:sldMk cId="1938571203" sldId="399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19T15:52:19.620" v="3027" actId="47"/>
        <pc:sldMkLst>
          <pc:docMk/>
          <pc:sldMk cId="4042547525" sldId="400"/>
        </pc:sldMkLst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7:39:37.148" v="16506"/>
        <pc:sldMkLst>
          <pc:docMk/>
          <pc:sldMk cId="3811882978" sldId="401"/>
        </pc:sldMkLst>
        <pc:spChg chg="add del mod ord">
          <ac:chgData name="MARIA INMACULADA SANTAMARIA VALENZUELA" userId="ce49ef87-c7e3-4d0f-9bdf-fe69029b02d5" providerId="ADAL" clId="{354A172A-7AC7-463B-A9AF-624B1842923E}" dt="2025-05-22T08:40:52.841" v="11751" actId="1076"/>
          <ac:spMkLst>
            <pc:docMk/>
            <pc:sldMk cId="3811882978" sldId="401"/>
            <ac:spMk id="2" creationId="{F862C87B-95A2-9B5E-D7C9-B8181DF3143C}"/>
          </ac:spMkLst>
        </pc:spChg>
        <pc:spChg chg="add mod">
          <ac:chgData name="MARIA INMACULADA SANTAMARIA VALENZUELA" userId="ce49ef87-c7e3-4d0f-9bdf-fe69029b02d5" providerId="ADAL" clId="{354A172A-7AC7-463B-A9AF-624B1842923E}" dt="2025-05-19T15:50:40.608" v="3003" actId="1076"/>
          <ac:spMkLst>
            <pc:docMk/>
            <pc:sldMk cId="3811882978" sldId="401"/>
            <ac:spMk id="7" creationId="{7CCE50F5-62A7-AD7C-316A-6CD223E7FB38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42.366" v="3017" actId="1076"/>
          <ac:spMkLst>
            <pc:docMk/>
            <pc:sldMk cId="3811882978" sldId="401"/>
            <ac:spMk id="11" creationId="{32785E2E-B2EF-5B2C-745B-2B18957EA7CA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02.283" v="3009" actId="1076"/>
          <ac:spMkLst>
            <pc:docMk/>
            <pc:sldMk cId="3811882978" sldId="401"/>
            <ac:spMk id="14" creationId="{3AB882C2-9765-FC3F-41CE-7BC7079FD865}"/>
          </ac:spMkLst>
        </pc:spChg>
        <pc:spChg chg="add mod">
          <ac:chgData name="MARIA INMACULADA SANTAMARIA VALENZUELA" userId="ce49ef87-c7e3-4d0f-9bdf-fe69029b02d5" providerId="ADAL" clId="{354A172A-7AC7-463B-A9AF-624B1842923E}" dt="2025-05-19T15:52:16.246" v="3026" actId="1076"/>
          <ac:spMkLst>
            <pc:docMk/>
            <pc:sldMk cId="3811882978" sldId="401"/>
            <ac:spMk id="16" creationId="{D4869683-CE8E-ADD7-E40B-19B4EE0B3F1E}"/>
          </ac:spMkLst>
        </pc:spChg>
        <pc:spChg chg="mod ord">
          <ac:chgData name="MARIA INMACULADA SANTAMARIA VALENZUELA" userId="ce49ef87-c7e3-4d0f-9bdf-fe69029b02d5" providerId="ADAL" clId="{354A172A-7AC7-463B-A9AF-624B1842923E}" dt="2025-05-19T15:52:08.992" v="3025" actId="1076"/>
          <ac:spMkLst>
            <pc:docMk/>
            <pc:sldMk cId="3811882978" sldId="401"/>
            <ac:spMk id="18" creationId="{DBC5DF09-5E1E-6E0B-B4BF-A17BA54E0690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4:34.586" v="4375"/>
          <ac:graphicFrameMkLst>
            <pc:docMk/>
            <pc:sldMk cId="3811882978" sldId="401"/>
            <ac:graphicFrameMk id="20" creationId="{BA1F4260-40AC-40A3-51F1-84E597E3B3DA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5:50:28.012" v="3000" actId="1076"/>
          <ac:picMkLst>
            <pc:docMk/>
            <pc:sldMk cId="3811882978" sldId="401"/>
            <ac:picMk id="9" creationId="{2ABF6FFE-4271-791A-07E3-666D6FEFF99B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25.575" v="3014" actId="1076"/>
          <ac:picMkLst>
            <pc:docMk/>
            <pc:sldMk cId="3811882978" sldId="401"/>
            <ac:picMk id="13" creationId="{3A6F7216-9DD0-A5BD-4B43-B5DACAB213AA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0:50.605" v="3006" actId="1076"/>
          <ac:picMkLst>
            <pc:docMk/>
            <pc:sldMk cId="3811882978" sldId="401"/>
            <ac:picMk id="15" creationId="{3C7EF464-5269-AFE6-355C-8CA10814746C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54.827" v="3020" actId="1076"/>
          <ac:picMkLst>
            <pc:docMk/>
            <pc:sldMk cId="3811882978" sldId="401"/>
            <ac:picMk id="17" creationId="{7464CCB6-6961-71C2-1BEF-AFD67D0979F1}"/>
          </ac:picMkLst>
        </pc:picChg>
      </pc:sldChg>
      <pc:sldChg chg="addSp delSp modSp add mod modNotesTx">
        <pc:chgData name="MARIA INMACULADA SANTAMARIA VALENZUELA" userId="ce49ef87-c7e3-4d0f-9bdf-fe69029b02d5" providerId="ADAL" clId="{354A172A-7AC7-463B-A9AF-624B1842923E}" dt="2025-05-22T07:33:22.634" v="11300" actId="20577"/>
        <pc:sldMkLst>
          <pc:docMk/>
          <pc:sldMk cId="1948056725" sldId="402"/>
        </pc:sldMkLst>
        <pc:spChg chg="mod">
          <ac:chgData name="MARIA INMACULADA SANTAMARIA VALENZUELA" userId="ce49ef87-c7e3-4d0f-9bdf-fe69029b02d5" providerId="ADAL" clId="{354A172A-7AC7-463B-A9AF-624B1842923E}" dt="2025-05-22T07:29:45.162" v="11234" actId="113"/>
          <ac:spMkLst>
            <pc:docMk/>
            <pc:sldMk cId="1948056725" sldId="402"/>
            <ac:spMk id="4" creationId="{71882534-6EC8-D0AA-856A-5010119410A7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5:56:20.952" v="3066" actId="166"/>
          <ac:grpSpMkLst>
            <pc:docMk/>
            <pc:sldMk cId="1948056725" sldId="402"/>
            <ac:grpSpMk id="2" creationId="{37C7EEA8-A1C8-C1B1-CD7E-A40DBAE5DFA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42.939" v="4377"/>
          <ac:graphicFrameMkLst>
            <pc:docMk/>
            <pc:sldMk cId="1948056725" sldId="402"/>
            <ac:graphicFrameMk id="10" creationId="{083A9BBC-1A69-91D5-2992-F6D852D6C2C6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3" creationId="{40363A1F-61C3-3C05-68A6-4D91DF190706}"/>
          </ac:picMkLst>
        </pc:pic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5" creationId="{52BB473D-81CD-5755-A3BF-93D4FFFA6B85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5:48.500" v="3053"/>
          <ac:picMkLst>
            <pc:docMk/>
            <pc:sldMk cId="1948056725" sldId="402"/>
            <ac:picMk id="8" creationId="{63613970-4109-F164-A7E6-FD2B53502E06}"/>
          </ac:picMkLst>
        </pc:picChg>
      </pc:sldChg>
      <pc:sldChg chg="addSp delSp modSp add mod delAnim modAnim modNotesTx">
        <pc:chgData name="MARIA INMACULADA SANTAMARIA VALENZUELA" userId="ce49ef87-c7e3-4d0f-9bdf-fe69029b02d5" providerId="ADAL" clId="{354A172A-7AC7-463B-A9AF-624B1842923E}" dt="2025-05-26T17:47:34.083" v="16522"/>
        <pc:sldMkLst>
          <pc:docMk/>
          <pc:sldMk cId="752474636" sldId="403"/>
        </pc:sldMkLst>
        <pc:spChg chg="mod">
          <ac:chgData name="MARIA INMACULADA SANTAMARIA VALENZUELA" userId="ce49ef87-c7e3-4d0f-9bdf-fe69029b02d5" providerId="ADAL" clId="{354A172A-7AC7-463B-A9AF-624B1842923E}" dt="2025-05-22T07:30:04.012" v="11235" actId="113"/>
          <ac:spMkLst>
            <pc:docMk/>
            <pc:sldMk cId="752474636" sldId="403"/>
            <ac:spMk id="4" creationId="{870794D2-CF81-E6DD-F9AF-B3107D4B70EA}"/>
          </ac:spMkLst>
        </pc:spChg>
        <pc:spChg chg="add mod ord">
          <ac:chgData name="MARIA INMACULADA SANTAMARIA VALENZUELA" userId="ce49ef87-c7e3-4d0f-9bdf-fe69029b02d5" providerId="ADAL" clId="{354A172A-7AC7-463B-A9AF-624B1842923E}" dt="2025-05-20T09:43:54.761" v="6043" actId="14100"/>
          <ac:spMkLst>
            <pc:docMk/>
            <pc:sldMk cId="752474636" sldId="403"/>
            <ac:spMk id="7" creationId="{9B0B1911-A907-B6D1-3A60-56302567B5E5}"/>
          </ac:spMkLst>
        </pc:spChg>
        <pc:spChg chg="add mod">
          <ac:chgData name="MARIA INMACULADA SANTAMARIA VALENZUELA" userId="ce49ef87-c7e3-4d0f-9bdf-fe69029b02d5" providerId="ADAL" clId="{354A172A-7AC7-463B-A9AF-624B1842923E}" dt="2025-05-22T07:52:10.251" v="11588"/>
          <ac:spMkLst>
            <pc:docMk/>
            <pc:sldMk cId="752474636" sldId="403"/>
            <ac:spMk id="8" creationId="{E481FDB3-8A1D-CB13-77DC-9F1F8A4FFD12}"/>
          </ac:spMkLst>
        </pc:spChg>
        <pc:spChg chg="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1" creationId="{2A122B3D-79D5-0B3B-5608-7A5A5ED180A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2" creationId="{AD8BC527-8232-FB1D-33D1-868CC5E39607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3" creationId="{903371B2-47D2-0674-82BB-3914C5B4469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4" creationId="{0E7E3753-F6A0-AAFC-7989-488CCC3639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5" creationId="{4700B879-8322-3180-01AA-44820DEEDF2F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6" creationId="{D6116360-3B88-5CAE-2D94-87BF4089D53E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7" creationId="{66785DBB-4895-7E26-018D-962EB45354A9}"/>
          </ac:spMkLst>
        </pc:spChg>
        <pc:spChg chg="mod ord">
          <ac:chgData name="MARIA INMACULADA SANTAMARIA VALENZUELA" userId="ce49ef87-c7e3-4d0f-9bdf-fe69029b02d5" providerId="ADAL" clId="{354A172A-7AC7-463B-A9AF-624B1842923E}" dt="2025-05-20T09:42:12.979" v="6030" actId="1076"/>
          <ac:spMkLst>
            <pc:docMk/>
            <pc:sldMk cId="752474636" sldId="403"/>
            <ac:spMk id="18" creationId="{BDB53D82-9AE5-95D0-C5D9-BCE27F59341B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0" creationId="{66993115-95A9-367B-5433-508A3442E1D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1" creationId="{A6B6C35A-D217-C42C-3EB0-9FA1215E9F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2" creationId="{97A8B6F5-8397-4107-1D7E-F9DE139BA30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3" creationId="{C81BBEDE-409D-6751-8FC5-B94EF920C886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26" creationId="{2C6A474F-123F-E8FF-9496-CD9577C88A4A}"/>
          </ac:spMkLst>
        </pc:spChg>
        <pc:spChg chg="add mod">
          <ac:chgData name="MARIA INMACULADA SANTAMARIA VALENZUELA" userId="ce49ef87-c7e3-4d0f-9bdf-fe69029b02d5" providerId="ADAL" clId="{354A172A-7AC7-463B-A9AF-624B1842923E}" dt="2025-05-20T09:43:46.915" v="6039" actId="14100"/>
          <ac:spMkLst>
            <pc:docMk/>
            <pc:sldMk cId="752474636" sldId="403"/>
            <ac:spMk id="29" creationId="{A355EAA3-E986-4FB1-9C61-398E9B071D07}"/>
          </ac:spMkLst>
        </pc:spChg>
        <pc:spChg chg="add mod">
          <ac:chgData name="MARIA INMACULADA SANTAMARIA VALENZUELA" userId="ce49ef87-c7e3-4d0f-9bdf-fe69029b02d5" providerId="ADAL" clId="{354A172A-7AC7-463B-A9AF-624B1842923E}" dt="2025-05-22T07:33:48.944" v="11305" actId="1076"/>
          <ac:spMkLst>
            <pc:docMk/>
            <pc:sldMk cId="752474636" sldId="403"/>
            <ac:spMk id="33" creationId="{25E80269-70E5-51B8-4C8E-2DF61A9E5A2B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0" creationId="{C19A7CB5-1A4D-B0BC-14F4-699C39C6007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1" creationId="{23AA8D24-62ED-88F4-9B90-E79E9E486EA4}"/>
          </ac:spMkLst>
        </pc:spChg>
        <pc:grpChg chg="mod ord">
          <ac:chgData name="MARIA INMACULADA SANTAMARIA VALENZUELA" userId="ce49ef87-c7e3-4d0f-9bdf-fe69029b02d5" providerId="ADAL" clId="{354A172A-7AC7-463B-A9AF-624B1842923E}" dt="2025-05-19T16:15:42.821" v="3412" actId="1076"/>
          <ac:grpSpMkLst>
            <pc:docMk/>
            <pc:sldMk cId="752474636" sldId="403"/>
            <ac:grpSpMk id="2" creationId="{4D0C20A3-4058-3E2C-AC1B-DF1B59C4D0C1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39:15.674" v="5904" actId="1076"/>
          <ac:grpSpMkLst>
            <pc:docMk/>
            <pc:sldMk cId="752474636" sldId="403"/>
            <ac:grpSpMk id="24" creationId="{4AEFFC5C-836B-9F43-FC7E-B81153E9F413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48:24.414" v="6085" actId="1076"/>
          <ac:grpSpMkLst>
            <pc:docMk/>
            <pc:sldMk cId="752474636" sldId="403"/>
            <ac:grpSpMk id="25" creationId="{3A16D009-2B9E-EDA2-43EC-5CAB58B1FEBB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17:30.444" v="3467" actId="1038"/>
          <ac:grpSpMkLst>
            <pc:docMk/>
            <pc:sldMk cId="752474636" sldId="403"/>
            <ac:grpSpMk id="30" creationId="{F7935ACB-C71F-4B45-633D-7E8DB27951BD}"/>
          </ac:grpSpMkLst>
        </pc:grpChg>
        <pc:grpChg chg="add mod">
          <ac:chgData name="MARIA INMACULADA SANTAMARIA VALENZUELA" userId="ce49ef87-c7e3-4d0f-9bdf-fe69029b02d5" providerId="ADAL" clId="{354A172A-7AC7-463B-A9AF-624B1842923E}" dt="2025-05-25T19:29:33.184" v="15630" actId="1037"/>
          <ac:grpSpMkLst>
            <pc:docMk/>
            <pc:sldMk cId="752474636" sldId="403"/>
            <ac:grpSpMk id="39" creationId="{6B4EF542-00A5-B7DB-601F-3133691018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1.801" v="4379"/>
          <ac:graphicFrameMkLst>
            <pc:docMk/>
            <pc:sldMk cId="752474636" sldId="403"/>
            <ac:graphicFrameMk id="31" creationId="{5BE34B1A-31A4-5F75-8692-826DE3DE3A09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00:20.330" v="3166" actId="164"/>
          <ac:picMkLst>
            <pc:docMk/>
            <pc:sldMk cId="752474636" sldId="403"/>
            <ac:picMk id="9" creationId="{0D57CFF1-962A-9AFE-FEC2-A9D761065F0E}"/>
          </ac:picMkLst>
        </pc:picChg>
        <pc:picChg chg="mod">
          <ac:chgData name="MARIA INMACULADA SANTAMARIA VALENZUELA" userId="ce49ef87-c7e3-4d0f-9bdf-fe69029b02d5" providerId="ADAL" clId="{354A172A-7AC7-463B-A9AF-624B1842923E}" dt="2025-05-19T16:00:45.772" v="3168" actId="164"/>
          <ac:picMkLst>
            <pc:docMk/>
            <pc:sldMk cId="752474636" sldId="403"/>
            <ac:picMk id="10" creationId="{B8F2595E-3425-4B7D-C5DC-5DD582098D55}"/>
          </ac:picMkLst>
        </pc:picChg>
        <pc:cxnChg chg="add mod">
          <ac:chgData name="MARIA INMACULADA SANTAMARIA VALENZUELA" userId="ce49ef87-c7e3-4d0f-9bdf-fe69029b02d5" providerId="ADAL" clId="{354A172A-7AC7-463B-A9AF-624B1842923E}" dt="2025-05-20T09:39:42.478" v="5908" actId="14100"/>
          <ac:cxnSpMkLst>
            <pc:docMk/>
            <pc:sldMk cId="752474636" sldId="403"/>
            <ac:cxnSpMk id="19" creationId="{F3AA9C0E-CBAD-D7B9-09D3-BDBA4BF33FD8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5" creationId="{64CCBFA4-6660-D347-BFFD-09E864EA452D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6" creationId="{441D2AB7-2869-8023-C912-01D5B393A939}"/>
          </ac:cxnSpMkLst>
        </pc:cxn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17:49:13.220" v="16532"/>
        <pc:sldMkLst>
          <pc:docMk/>
          <pc:sldMk cId="757337691" sldId="404"/>
        </pc:sldMkLst>
        <pc:spChg chg="mod">
          <ac:chgData name="MARIA INMACULADA SANTAMARIA VALENZUELA" userId="ce49ef87-c7e3-4d0f-9bdf-fe69029b02d5" providerId="ADAL" clId="{354A172A-7AC7-463B-A9AF-624B1842923E}" dt="2025-05-22T07:30:07.703" v="11236" actId="113"/>
          <ac:spMkLst>
            <pc:docMk/>
            <pc:sldMk cId="757337691" sldId="404"/>
            <ac:spMk id="4" creationId="{4F7E7077-D67D-8C74-C1CA-E55FA6CA8C2E}"/>
          </ac:spMkLst>
        </pc:spChg>
        <pc:spChg chg="mod">
          <ac:chgData name="MARIA INMACULADA SANTAMARIA VALENZUELA" userId="ce49ef87-c7e3-4d0f-9bdf-fe69029b02d5" providerId="ADAL" clId="{354A172A-7AC7-463B-A9AF-624B1842923E}" dt="2025-05-20T09:51:03.554" v="6178" actId="1076"/>
          <ac:spMkLst>
            <pc:docMk/>
            <pc:sldMk cId="757337691" sldId="404"/>
            <ac:spMk id="18" creationId="{B1495A8C-C9E5-FC6A-DD1C-1BAD397D0707}"/>
          </ac:spMkLst>
        </pc:spChg>
        <pc:spChg chg="mod">
          <ac:chgData name="MARIA INMACULADA SANTAMARIA VALENZUELA" userId="ce49ef87-c7e3-4d0f-9bdf-fe69029b02d5" providerId="ADAL" clId="{354A172A-7AC7-463B-A9AF-624B1842923E}" dt="2025-05-20T09:51:12.753" v="6179" actId="1076"/>
          <ac:spMkLst>
            <pc:docMk/>
            <pc:sldMk cId="757337691" sldId="404"/>
            <ac:spMk id="27" creationId="{6573194B-269F-609D-D8B1-3C53A5685DB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8" creationId="{95041667-D976-BC5A-DF62-1CA1B3926A2E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9" creationId="{062E9C22-B4E7-AF95-AECC-13F5002009AA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31" creationId="{99F49166-129F-8871-2AE4-289A6119DA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2" creationId="{2CDEB6F0-1307-01A8-6AC6-221B71B416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33" creationId="{89115592-9777-32FE-484B-86ED6C61B367}"/>
          </ac:spMkLst>
        </pc:spChg>
        <pc:spChg chg="add mod">
          <ac:chgData name="MARIA INMACULADA SANTAMARIA VALENZUELA" userId="ce49ef87-c7e3-4d0f-9bdf-fe69029b02d5" providerId="ADAL" clId="{354A172A-7AC7-463B-A9AF-624B1842923E}" dt="2025-05-20T09:51:41.271" v="6196" actId="14100"/>
          <ac:spMkLst>
            <pc:docMk/>
            <pc:sldMk cId="757337691" sldId="404"/>
            <ac:spMk id="36" creationId="{51B140FC-3F45-0B84-0C0D-A2F15628BC14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7" creationId="{B8EC3EF4-4A69-781C-CA1A-FC66D0684F5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8" creationId="{FD4D1970-A5C5-F105-CE12-668368C2CA6F}"/>
          </ac:spMkLst>
        </pc:spChg>
        <pc:spChg chg="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9" creationId="{EE46164B-AD14-6875-1B66-C75B2B8DCB16}"/>
          </ac:spMkLst>
        </pc:spChg>
        <pc:spChg chg="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0" creationId="{5BF1BF24-70BA-7806-53A4-1E40627698A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1" creationId="{0C2C460F-F17B-53DD-E79D-CD3D8EC858D0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2" creationId="{218B43B2-428C-8B90-B610-2EE03EAA24F3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43" creationId="{3523AB2C-7593-0F0A-213A-64D89FE7287E}"/>
          </ac:spMkLst>
        </pc:s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4" creationId="{6F0EE172-F33C-1803-2AF7-D08571FF64F0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5" creationId="{A1D8F3F6-0454-117A-61EF-357BEEDB3617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53.429" v="6172" actId="1076"/>
          <ac:grpSpMkLst>
            <pc:docMk/>
            <pc:sldMk cId="757337691" sldId="404"/>
            <ac:grpSpMk id="46" creationId="{41BB8C29-3971-7C69-D559-534100ABD9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8.073" v="4381"/>
          <ac:graphicFrameMkLst>
            <pc:docMk/>
            <pc:sldMk cId="757337691" sldId="404"/>
            <ac:graphicFrameMk id="47" creationId="{948F12E3-3A6C-BE13-66FC-93132E602862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20:09.646" v="3480" actId="164"/>
          <ac:picMkLst>
            <pc:docMk/>
            <pc:sldMk cId="757337691" sldId="404"/>
            <ac:picMk id="8" creationId="{E2BD04C1-BDCB-8E82-DFB4-41FD35AC5CA3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22.212" v="3482" actId="164"/>
          <ac:picMkLst>
            <pc:docMk/>
            <pc:sldMk cId="757337691" sldId="404"/>
            <ac:picMk id="34" creationId="{00E6E954-EB39-44B7-9868-67FA5F3AA8BC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56.300" v="3487" actId="164"/>
          <ac:picMkLst>
            <pc:docMk/>
            <pc:sldMk cId="757337691" sldId="404"/>
            <ac:picMk id="35" creationId="{7AD91691-0D26-5DF5-7491-54266A7BFABE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19T16:17:55.861" v="3469" actId="47"/>
        <pc:sldMkLst>
          <pc:docMk/>
          <pc:sldMk cId="2659053561" sldId="40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20:22:14.729" v="18546"/>
        <pc:sldMkLst>
          <pc:docMk/>
          <pc:sldMk cId="1384027874" sldId="405"/>
        </pc:sldMkLst>
        <pc:spChg chg="mod">
          <ac:chgData name="MARIA INMACULADA SANTAMARIA VALENZUELA" userId="ce49ef87-c7e3-4d0f-9bdf-fe69029b02d5" providerId="ADAL" clId="{354A172A-7AC7-463B-A9AF-624B1842923E}" dt="2025-05-22T07:30:10.877" v="11237" actId="113"/>
          <ac:spMkLst>
            <pc:docMk/>
            <pc:sldMk cId="1384027874" sldId="405"/>
            <ac:spMk id="4" creationId="{9F8B552E-4AE0-73F4-7EF4-56B81305B02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9" creationId="{A61BF119-2D95-4374-6BB3-74E46BF46EB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0" creationId="{C973CCEE-3063-E4CC-99E3-77586F1A230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1" creationId="{B98DADEA-2D1E-FD63-242C-C8FD54FF016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5" creationId="{85A7461B-2D01-E42F-BF17-5BEAB3195DC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6" creationId="{8EB3E4EF-B9F0-C8B3-E2C8-C384CDA95BED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1:30.754" v="3779" actId="1076"/>
          <ac:spMkLst>
            <pc:docMk/>
            <pc:sldMk cId="1384027874" sldId="405"/>
            <ac:spMk id="17" creationId="{A9BFA0D8-2DE9-B3AE-E01D-A52FCC778007}"/>
          </ac:spMkLst>
        </pc:spChg>
        <pc:spChg chg="mod ord">
          <ac:chgData name="MARIA INMACULADA SANTAMARIA VALENZUELA" userId="ce49ef87-c7e3-4d0f-9bdf-fe69029b02d5" providerId="ADAL" clId="{354A172A-7AC7-463B-A9AF-624B1842923E}" dt="2025-05-19T16:31:56.894" v="3781" actId="167"/>
          <ac:spMkLst>
            <pc:docMk/>
            <pc:sldMk cId="1384027874" sldId="405"/>
            <ac:spMk id="18" creationId="{398D7AB9-AF34-3AAA-7A42-B69319992583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2:18.614" v="3784" actId="255"/>
          <ac:spMkLst>
            <pc:docMk/>
            <pc:sldMk cId="1384027874" sldId="405"/>
            <ac:spMk id="20" creationId="{F0136F34-1BF9-DB98-D9AB-33E261F9C75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1" creationId="{077F2777-43FD-4B41-5441-6A7B626788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2" creationId="{24B75377-F321-C1C9-37A1-278A5C9D2B05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3" creationId="{5B7621F5-6CFE-029E-3C0D-B041915477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5" creationId="{6B728551-7FEB-ECF5-3019-F4ACDB163A07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47" creationId="{B690BBED-5271-CB36-DC40-B11FEA590932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5:08.070" v="4383"/>
          <ac:graphicFrameMkLst>
            <pc:docMk/>
            <pc:sldMk cId="1384027874" sldId="405"/>
            <ac:graphicFrameMk id="52" creationId="{E89A9D9F-7AD4-6C44-C65A-6467A0775B44}"/>
          </ac:graphicFrameMkLst>
        </pc:graphicFrame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51:20.283" v="16541"/>
        <pc:sldMkLst>
          <pc:docMk/>
          <pc:sldMk cId="1326322029" sldId="406"/>
        </pc:sldMkLst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3" creationId="{A9F7C84F-0AE2-4DFF-F7FF-175A56D08551}"/>
          </ac:spMkLst>
        </pc:spChg>
        <pc:spChg chg="mod">
          <ac:chgData name="MARIA INMACULADA SANTAMARIA VALENZUELA" userId="ce49ef87-c7e3-4d0f-9bdf-fe69029b02d5" providerId="ADAL" clId="{354A172A-7AC7-463B-A9AF-624B1842923E}" dt="2025-05-19T16:56:59.559" v="4280" actId="113"/>
          <ac:spMkLst>
            <pc:docMk/>
            <pc:sldMk cId="1326322029" sldId="406"/>
            <ac:spMk id="4" creationId="{84854886-B74B-9BB1-8632-B38E19A99EB8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5" creationId="{958C626E-3955-BA9F-EFFF-18AE1740B409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2" creationId="{D9FA6E8F-ABEB-113D-C844-30AE157DE850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3" creationId="{A88A81F4-8AD3-F707-75D7-FDFA6E0611D1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4" creationId="{49B3947E-D3A3-97BB-140B-C2543853AD9B}"/>
          </ac:spMkLst>
        </pc:spChg>
        <pc:spChg chg="mod ord">
          <ac:chgData name="MARIA INMACULADA SANTAMARIA VALENZUELA" userId="ce49ef87-c7e3-4d0f-9bdf-fe69029b02d5" providerId="ADAL" clId="{354A172A-7AC7-463B-A9AF-624B1842923E}" dt="2025-05-26T16:52:27.371" v="16105" actId="167"/>
          <ac:spMkLst>
            <pc:docMk/>
            <pc:sldMk cId="1326322029" sldId="406"/>
            <ac:spMk id="18" creationId="{438F85F7-9843-AA1E-2BF3-B7399C4B256C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6" creationId="{DF2F8F09-90E7-F38E-CEF0-4A5EC3681B9B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7" creationId="{FB36431D-5936-67BC-2019-C0D67587D2DE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9" creationId="{4CA70B69-C67D-A396-D3BB-97EE6DC25A5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4:48.644" v="12980" actId="165"/>
          <ac:spMkLst>
            <pc:docMk/>
            <pc:sldMk cId="1326322029" sldId="406"/>
            <ac:spMk id="32" creationId="{B158BAAB-5CC2-4F6B-7AA3-FA441473DF8D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0" creationId="{CB28ABDF-8C04-F975-4D37-44037C27ECD5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1" creationId="{CD798F1F-A66A-335F-23E1-48019A6BF376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18.397" v="4247" actId="255"/>
          <ac:spMkLst>
            <pc:docMk/>
            <pc:sldMk cId="1326322029" sldId="406"/>
            <ac:spMk id="42" creationId="{CEE6817E-E729-FBF2-DD83-739F9DE2282C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5" creationId="{90D640C0-2A91-892E-0768-7BEA3175F0EB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6" creationId="{0B5EAB9E-171E-C8F2-45CB-52C6F13CCBA3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32.448" v="4249" actId="255"/>
          <ac:spMkLst>
            <pc:docMk/>
            <pc:sldMk cId="1326322029" sldId="406"/>
            <ac:spMk id="48" creationId="{4C964435-D36E-1727-DCED-5F05A0A1812A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54:28.389" v="4243" actId="164"/>
          <ac:spMkLst>
            <pc:docMk/>
            <pc:sldMk cId="1326322029" sldId="406"/>
            <ac:spMk id="50" creationId="{3C77C746-B97B-FFB5-38D4-3522A5C02ED9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51" creationId="{76AA0710-92BE-C858-AF3E-3465AEDEA408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6T16:52:24.586" v="16104" actId="167"/>
          <ac:spMkLst>
            <pc:docMk/>
            <pc:sldMk cId="1326322029" sldId="406"/>
            <ac:spMk id="52" creationId="{B7A531F1-3F28-45D6-83CC-EB0DC78B721F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6:27.847" v="12989" actId="164"/>
          <ac:spMkLst>
            <pc:docMk/>
            <pc:sldMk cId="1326322029" sldId="406"/>
            <ac:spMk id="54" creationId="{A99A4F9A-F66D-DBCD-DE25-ED1C9459FCB6}"/>
          </ac:spMkLst>
        </pc:spChg>
        <pc:grpChg chg="add mod topLvl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2" creationId="{973DD7D4-4766-42A6-BA2C-08874980B8FC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7" creationId="{21C10E64-CE51-7E71-5380-04551905047C}"/>
          </ac:grpSpMkLst>
        </pc:grpChg>
        <pc:grpChg chg="mod">
          <ac:chgData name="MARIA INMACULADA SANTAMARIA VALENZUELA" userId="ce49ef87-c7e3-4d0f-9bdf-fe69029b02d5" providerId="ADAL" clId="{354A172A-7AC7-463B-A9AF-624B1842923E}" dt="2025-05-19T16:57:56.916" v="4286" actId="165"/>
          <ac:grpSpMkLst>
            <pc:docMk/>
            <pc:sldMk cId="1326322029" sldId="406"/>
            <ac:grpSpMk id="8" creationId="{3B4A39AD-EFFD-3B47-DB1F-D6223833A948}"/>
          </ac:grpSpMkLst>
        </pc:grpChg>
        <pc:grpChg chg="add mod topLvl">
          <ac:chgData name="MARIA INMACULADA SANTAMARIA VALENZUELA" userId="ce49ef87-c7e3-4d0f-9bdf-fe69029b02d5" providerId="ADAL" clId="{354A172A-7AC7-463B-A9AF-624B1842923E}" dt="2025-05-22T16:55:39.177" v="12983" actId="165"/>
          <ac:grpSpMkLst>
            <pc:docMk/>
            <pc:sldMk cId="1326322029" sldId="406"/>
            <ac:grpSpMk id="33" creationId="{D679A18D-817C-F3AC-E3A3-13EF73A9D333}"/>
          </ac:grpSpMkLst>
        </pc:grpChg>
        <pc:grpChg chg="mod topLvl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38" creationId="{69C0440E-CF96-3EF3-A671-4B959A532EEE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43" creationId="{536C69D5-2A3E-7E98-4993-3112358D62AA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58" creationId="{6ED9CFF4-0861-2E03-686A-9083111223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14.450" v="4385"/>
          <ac:graphicFrameMkLst>
            <pc:docMk/>
            <pc:sldMk cId="1326322029" sldId="406"/>
            <ac:graphicFrameMk id="60" creationId="{917E2287-9DC7-4C56-45FF-BD3310F63744}"/>
          </ac:graphicFrameMkLst>
        </pc:graphicFrameChg>
      </pc:sldChg>
      <pc:sldChg chg="add del setBg">
        <pc:chgData name="MARIA INMACULADA SANTAMARIA VALENZUELA" userId="ce49ef87-c7e3-4d0f-9bdf-fe69029b02d5" providerId="ADAL" clId="{354A172A-7AC7-463B-A9AF-624B1842923E}" dt="2025-05-19T16:32:05.363" v="3783"/>
        <pc:sldMkLst>
          <pc:docMk/>
          <pc:sldMk cId="1507659103" sldId="406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6T21:17:48.631" v="16888"/>
        <pc:sldMkLst>
          <pc:docMk/>
          <pc:sldMk cId="1642420786" sldId="407"/>
        </pc:sldMkLst>
        <pc:spChg chg="mod ord">
          <ac:chgData name="MARIA INMACULADA SANTAMARIA VALENZUELA" userId="ce49ef87-c7e3-4d0f-9bdf-fe69029b02d5" providerId="ADAL" clId="{354A172A-7AC7-463B-A9AF-624B1842923E}" dt="2025-05-19T16:56:51.038" v="4279" actId="113"/>
          <ac:spMkLst>
            <pc:docMk/>
            <pc:sldMk cId="1642420786" sldId="407"/>
            <ac:spMk id="4" creationId="{091BBEA3-6F25-2951-6925-3328F73E9178}"/>
          </ac:spMkLst>
        </pc:spChg>
        <pc:spChg chg="add mod">
          <ac:chgData name="MARIA INMACULADA SANTAMARIA VALENZUELA" userId="ce49ef87-c7e3-4d0f-9bdf-fe69029b02d5" providerId="ADAL" clId="{354A172A-7AC7-463B-A9AF-624B1842923E}" dt="2025-05-19T16:57:15.447" v="4281"/>
          <ac:spMkLst>
            <pc:docMk/>
            <pc:sldMk cId="1642420786" sldId="407"/>
            <ac:spMk id="9" creationId="{CB9B9ABC-0257-2FEF-733E-7BE060C3513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0" creationId="{96CCF29D-4046-C514-F6BF-9E80C95773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1" creationId="{CFFF71F7-BDA9-6EAF-B6AA-1E6562AE5D29}"/>
          </ac:spMkLst>
        </pc:spChg>
        <pc:spChg chg="mod">
          <ac:chgData name="MARIA INMACULADA SANTAMARIA VALENZUELA" userId="ce49ef87-c7e3-4d0f-9bdf-fe69029b02d5" providerId="ADAL" clId="{354A172A-7AC7-463B-A9AF-624B1842923E}" dt="2025-05-19T17:03:01.451" v="4362" actId="1076"/>
          <ac:spMkLst>
            <pc:docMk/>
            <pc:sldMk cId="1642420786" sldId="407"/>
            <ac:spMk id="18" creationId="{4CDD7155-91C8-513A-31C4-925F29C10C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1" creationId="{6B2670DD-F721-A65D-1FBB-E8A1C708D2A8}"/>
          </ac:spMkLst>
        </pc:spChg>
        <pc:spChg chg="mod">
          <ac:chgData name="MARIA INMACULADA SANTAMARIA VALENZUELA" userId="ce49ef87-c7e3-4d0f-9bdf-fe69029b02d5" providerId="ADAL" clId="{354A172A-7AC7-463B-A9AF-624B1842923E}" dt="2025-05-19T17:02:55.999" v="4358" actId="164"/>
          <ac:spMkLst>
            <pc:docMk/>
            <pc:sldMk cId="1642420786" sldId="407"/>
            <ac:spMk id="22" creationId="{52D6C957-8D3B-3C24-1CD4-9E94D9AAB30D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3" creationId="{5BFF0DCE-B95F-A189-819F-A960770757E4}"/>
          </ac:spMkLst>
        </pc:spChg>
        <pc:spChg chg="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4" creationId="{6B10C2B3-F6A0-9E7E-0374-DB7FD4F3E9ED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4" creationId="{6BFDE2E4-95D8-84DC-DFD9-E5F16188303F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7" creationId="{965D4825-585E-C273-B097-22762142B9C2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55" creationId="{EEAC7C18-A59A-D470-60A1-05A4CE3D90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1" creationId="{C3A1B852-EBFA-2DDE-BF5F-5EEF467421BB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2" creationId="{A2709331-999B-224B-6904-A4D0F86E43A7}"/>
          </ac:spMkLst>
        </pc:spChg>
        <pc:grpChg chg="add mod">
          <ac:chgData name="MARIA INMACULADA SANTAMARIA VALENZUELA" userId="ce49ef87-c7e3-4d0f-9bdf-fe69029b02d5" providerId="ADAL" clId="{354A172A-7AC7-463B-A9AF-624B1842923E}" dt="2025-05-19T17:02:55.999" v="4358" actId="164"/>
          <ac:grpSpMkLst>
            <pc:docMk/>
            <pc:sldMk cId="1642420786" sldId="407"/>
            <ac:grpSpMk id="39" creationId="{A83D0B63-5011-579C-2088-61235A881FD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21.370" v="4387"/>
          <ac:graphicFrameMkLst>
            <pc:docMk/>
            <pc:sldMk cId="1642420786" sldId="407"/>
            <ac:graphicFrameMk id="64" creationId="{077387A3-D5CC-9A1D-08CF-7BB6B9D21720}"/>
          </ac:graphicFrameMkLst>
        </pc:graphicFrameChg>
        <pc:cxnChg chg="mod">
          <ac:chgData name="MARIA INMACULADA SANTAMARIA VALENZUELA" userId="ce49ef87-c7e3-4d0f-9bdf-fe69029b02d5" providerId="ADAL" clId="{354A172A-7AC7-463B-A9AF-624B1842923E}" dt="2025-05-19T17:02:52.709" v="4357" actId="1076"/>
          <ac:cxnSpMkLst>
            <pc:docMk/>
            <pc:sldMk cId="1642420786" sldId="407"/>
            <ac:cxnSpMk id="25" creationId="{6A0C125D-8290-3CCB-F137-169070E5CCDD}"/>
          </ac:cxnSpMkLst>
        </pc:cxnChg>
      </pc:sldChg>
      <pc:sldChg chg="modSp add mod ord">
        <pc:chgData name="MARIA INMACULADA SANTAMARIA VALENZUELA" userId="ce49ef87-c7e3-4d0f-9bdf-fe69029b02d5" providerId="ADAL" clId="{354A172A-7AC7-463B-A9AF-624B1842923E}" dt="2025-05-25T19:25:54.762" v="15578" actId="207"/>
        <pc:sldMkLst>
          <pc:docMk/>
          <pc:sldMk cId="1706477371" sldId="408"/>
        </pc:sldMkLst>
        <pc:spChg chg="mod">
          <ac:chgData name="MARIA INMACULADA SANTAMARIA VALENZUELA" userId="ce49ef87-c7e3-4d0f-9bdf-fe69029b02d5" providerId="ADAL" clId="{354A172A-7AC7-463B-A9AF-624B1842923E}" dt="2025-05-20T14:33:27.366" v="6965" actId="20577"/>
          <ac:spMkLst>
            <pc:docMk/>
            <pc:sldMk cId="1706477371" sldId="408"/>
            <ac:spMk id="4" creationId="{E83C313C-8FC8-24CD-2323-62567171BFE8}"/>
          </ac:spMkLst>
        </pc:spChg>
        <pc:spChg chg="mod">
          <ac:chgData name="MARIA INMACULADA SANTAMARIA VALENZUELA" userId="ce49ef87-c7e3-4d0f-9bdf-fe69029b02d5" providerId="ADAL" clId="{354A172A-7AC7-463B-A9AF-624B1842923E}" dt="2025-05-25T19:25:54.762" v="15578" actId="207"/>
          <ac:spMkLst>
            <pc:docMk/>
            <pc:sldMk cId="1706477371" sldId="408"/>
            <ac:spMk id="5" creationId="{03FF8B52-3E33-F417-0BF9-0EB0E4F97A03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5T19:26:09.019" v="15579" actId="207"/>
        <pc:sldMkLst>
          <pc:docMk/>
          <pc:sldMk cId="4230688619" sldId="409"/>
        </pc:sldMkLst>
        <pc:spChg chg="mod">
          <ac:chgData name="MARIA INMACULADA SANTAMARIA VALENZUELA" userId="ce49ef87-c7e3-4d0f-9bdf-fe69029b02d5" providerId="ADAL" clId="{354A172A-7AC7-463B-A9AF-624B1842923E}" dt="2025-05-19T17:17:05.804" v="4432" actId="20577"/>
          <ac:spMkLst>
            <pc:docMk/>
            <pc:sldMk cId="4230688619" sldId="409"/>
            <ac:spMk id="4" creationId="{D01EBFD0-B684-FC37-9D06-E9E944DCE878}"/>
          </ac:spMkLst>
        </pc:spChg>
        <pc:spChg chg="mod">
          <ac:chgData name="MARIA INMACULADA SANTAMARIA VALENZUELA" userId="ce49ef87-c7e3-4d0f-9bdf-fe69029b02d5" providerId="ADAL" clId="{354A172A-7AC7-463B-A9AF-624B1842923E}" dt="2025-05-25T19:26:09.019" v="15579" actId="207"/>
          <ac:spMkLst>
            <pc:docMk/>
            <pc:sldMk cId="4230688619" sldId="409"/>
            <ac:spMk id="5" creationId="{CC2D4EC8-F613-9C90-E3B0-F44CE60A4579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5:27:22.010" v="16087" actId="20577"/>
        <pc:sldMkLst>
          <pc:docMk/>
          <pc:sldMk cId="689660277" sldId="410"/>
        </pc:sldMkLst>
        <pc:spChg chg="mod">
          <ac:chgData name="MARIA INMACULADA SANTAMARIA VALENZUELA" userId="ce49ef87-c7e3-4d0f-9bdf-fe69029b02d5" providerId="ADAL" clId="{354A172A-7AC7-463B-A9AF-624B1842923E}" dt="2025-05-26T15:27:22.010" v="16087" actId="20577"/>
          <ac:spMkLst>
            <pc:docMk/>
            <pc:sldMk cId="689660277" sldId="410"/>
            <ac:spMk id="4" creationId="{3AE468BE-5854-17CE-07FC-C9224DE9B82B}"/>
          </ac:spMkLst>
        </pc:spChg>
        <pc:spChg chg="mod">
          <ac:chgData name="MARIA INMACULADA SANTAMARIA VALENZUELA" userId="ce49ef87-c7e3-4d0f-9bdf-fe69029b02d5" providerId="ADAL" clId="{354A172A-7AC7-463B-A9AF-624B1842923E}" dt="2025-05-25T19:26:26.467" v="15580" actId="207"/>
          <ac:spMkLst>
            <pc:docMk/>
            <pc:sldMk cId="689660277" sldId="410"/>
            <ac:spMk id="5" creationId="{6F0423E4-A1CD-5091-EED0-3DC039C30CCB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7:11:58.050" v="16304" actId="20578"/>
        <pc:sldMkLst>
          <pc:docMk/>
          <pc:sldMk cId="1703786226" sldId="411"/>
        </pc:sldMkLst>
        <pc:spChg chg="mod">
          <ac:chgData name="MARIA INMACULADA SANTAMARIA VALENZUELA" userId="ce49ef87-c7e3-4d0f-9bdf-fe69029b02d5" providerId="ADAL" clId="{354A172A-7AC7-463B-A9AF-624B1842923E}" dt="2025-05-19T17:17:58.993" v="4504" actId="20577"/>
          <ac:spMkLst>
            <pc:docMk/>
            <pc:sldMk cId="1703786226" sldId="411"/>
            <ac:spMk id="4" creationId="{782BC92F-C716-8E0C-5300-343D8B2CC7EF}"/>
          </ac:spMkLst>
        </pc:spChg>
        <pc:spChg chg="mod">
          <ac:chgData name="MARIA INMACULADA SANTAMARIA VALENZUELA" userId="ce49ef87-c7e3-4d0f-9bdf-fe69029b02d5" providerId="ADAL" clId="{354A172A-7AC7-463B-A9AF-624B1842923E}" dt="2025-05-25T19:26:33.979" v="15581" actId="207"/>
          <ac:spMkLst>
            <pc:docMk/>
            <pc:sldMk cId="1703786226" sldId="411"/>
            <ac:spMk id="5" creationId="{C3FCE070-2D80-31B8-6CDB-344EF2CC1A1C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52:19.737" v="16545"/>
        <pc:sldMkLst>
          <pc:docMk/>
          <pc:sldMk cId="1531896700" sldId="412"/>
        </pc:sldMkLst>
        <pc:spChg chg="add mod">
          <ac:chgData name="MARIA INMACULADA SANTAMARIA VALENZUELA" userId="ce49ef87-c7e3-4d0f-9bdf-fe69029b02d5" providerId="ADAL" clId="{354A172A-7AC7-463B-A9AF-624B1842923E}" dt="2025-05-22T16:59:17.708" v="13021" actId="6549"/>
          <ac:spMkLst>
            <pc:docMk/>
            <pc:sldMk cId="1531896700" sldId="412"/>
            <ac:spMk id="3" creationId="{89DA2941-02DD-EAEA-53DE-C0622721DEE0}"/>
          </ac:spMkLst>
        </pc:spChg>
        <pc:spChg chg="mod">
          <ac:chgData name="MARIA INMACULADA SANTAMARIA VALENZUELA" userId="ce49ef87-c7e3-4d0f-9bdf-fe69029b02d5" providerId="ADAL" clId="{354A172A-7AC7-463B-A9AF-624B1842923E}" dt="2025-05-21T15:09:23.437" v="10317" actId="113"/>
          <ac:spMkLst>
            <pc:docMk/>
            <pc:sldMk cId="1531896700" sldId="412"/>
            <ac:spMk id="4" creationId="{ED39B8AA-12BA-F11B-A712-109B5724953E}"/>
          </ac:spMkLst>
        </pc:spChg>
        <pc:graphicFrameChg chg="mod modGraphic">
          <ac:chgData name="MARIA INMACULADA SANTAMARIA VALENZUELA" userId="ce49ef87-c7e3-4d0f-9bdf-fe69029b02d5" providerId="ADAL" clId="{354A172A-7AC7-463B-A9AF-624B1842923E}" dt="2025-05-19T17:57:07.470" v="5128"/>
          <ac:graphicFrameMkLst>
            <pc:docMk/>
            <pc:sldMk cId="1531896700" sldId="412"/>
            <ac:graphicFrameMk id="64" creationId="{ABFB2979-E348-E1EC-D399-7F89E90CB3C7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0T06:07:42.022" v="5889" actId="1035"/>
          <ac:picMkLst>
            <pc:docMk/>
            <pc:sldMk cId="1531896700" sldId="412"/>
            <ac:picMk id="2" creationId="{FD4B78EC-0CEC-AB77-6083-7F880507A29B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20:59:10.113" v="18551"/>
        <pc:sldMkLst>
          <pc:docMk/>
          <pc:sldMk cId="332044077" sldId="413"/>
        </pc:sldMkLst>
        <pc:spChg chg="add mod ord">
          <ac:chgData name="MARIA INMACULADA SANTAMARIA VALENZUELA" userId="ce49ef87-c7e3-4d0f-9bdf-fe69029b02d5" providerId="ADAL" clId="{354A172A-7AC7-463B-A9AF-624B1842923E}" dt="2025-05-27T09:32:45.390" v="18170" actId="167"/>
          <ac:spMkLst>
            <pc:docMk/>
            <pc:sldMk cId="332044077" sldId="413"/>
            <ac:spMk id="2" creationId="{79D2417C-0D94-6A35-C73D-70961C083B80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4:27.012" v="16613" actId="21"/>
          <ac:spMkLst>
            <pc:docMk/>
            <pc:sldMk cId="332044077" sldId="413"/>
            <ac:spMk id="2" creationId="{FEA12603-F994-9A7D-0B3E-F63BEEA6EED3}"/>
          </ac:spMkLst>
        </pc:spChg>
        <pc:spChg chg="mod">
          <ac:chgData name="MARIA INMACULADA SANTAMARIA VALENZUELA" userId="ce49ef87-c7e3-4d0f-9bdf-fe69029b02d5" providerId="ADAL" clId="{354A172A-7AC7-463B-A9AF-624B1842923E}" dt="2025-05-22T17:10:41.794" v="13231" actId="20577"/>
          <ac:spMkLst>
            <pc:docMk/>
            <pc:sldMk cId="332044077" sldId="413"/>
            <ac:spMk id="4" creationId="{5F0849BA-ADBD-F20E-AECC-D9E70CB843FE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5" creationId="{823FA9CC-B0CC-12D1-928F-B814B0AB5142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7" creationId="{ABF109F7-292C-8641-D71A-A12BD896D78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8" creationId="{450889F0-960E-6292-1D0E-F886FDEC6FF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0" creationId="{8595CF4B-659C-5FD7-E88E-9AD84B39795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2" creationId="{D9F60048-720F-730C-FFB8-2B172A7DF42E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13" creationId="{2707721D-D138-BF1A-B9AC-66975DFEBE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6" creationId="{242A6EB3-F7E7-E56E-7CD2-D1CC0A0E89D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7" creationId="{070BB8A5-9962-DBBB-AF6E-59C9FE62CCD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1:20:10.501" v="16902" actId="21"/>
          <ac:spMkLst>
            <pc:docMk/>
            <pc:sldMk cId="332044077" sldId="413"/>
            <ac:spMk id="18" creationId="{F6025810-6079-FE8D-34DF-DE6FFDAAD9C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2" creationId="{A0FF7E56-CC27-EAF7-DB71-8F618D37124D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5" creationId="{3D38AD9F-83CE-4E00-DF3A-736A775B58E1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8" creationId="{2D27D422-EB67-7976-A87E-10869F664E30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29" creationId="{A3CA32C1-1435-DFDA-381A-AD15269C77B8}"/>
          </ac:spMkLst>
        </pc:spChg>
        <pc:spChg chg="add mod">
          <ac:chgData name="MARIA INMACULADA SANTAMARIA VALENZUELA" userId="ce49ef87-c7e3-4d0f-9bdf-fe69029b02d5" providerId="ADAL" clId="{354A172A-7AC7-463B-A9AF-624B1842923E}" dt="2025-05-26T16:57:40.865" v="16181" actId="1076"/>
          <ac:spMkLst>
            <pc:docMk/>
            <pc:sldMk cId="332044077" sldId="413"/>
            <ac:spMk id="30" creationId="{A0DB512F-CC42-FB51-2AEF-00628BA39B4F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57:33.722" v="5130"/>
          <ac:graphicFrameMkLst>
            <pc:docMk/>
            <pc:sldMk cId="332044077" sldId="413"/>
            <ac:graphicFrameMk id="32" creationId="{EB7F8AD2-BB92-E8C9-C967-E83D7159A9D1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7:56:24.530" v="5127" actId="1076"/>
          <ac:picMkLst>
            <pc:docMk/>
            <pc:sldMk cId="332044077" sldId="413"/>
            <ac:picMk id="1026" creationId="{D74DD67B-A740-FE5B-2EE0-E07271A3236C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21:20:25.719" v="16906" actId="167"/>
        <pc:sldMkLst>
          <pc:docMk/>
          <pc:sldMk cId="837321802" sldId="414"/>
        </pc:sldMkLst>
        <pc:spChg chg="add mod ord">
          <ac:chgData name="MARIA INMACULADA SANTAMARIA VALENZUELA" userId="ce49ef87-c7e3-4d0f-9bdf-fe69029b02d5" providerId="ADAL" clId="{354A172A-7AC7-463B-A9AF-624B1842923E}" dt="2025-05-26T21:20:25.719" v="16906" actId="167"/>
          <ac:spMkLst>
            <pc:docMk/>
            <pc:sldMk cId="837321802" sldId="414"/>
            <ac:spMk id="2" creationId="{D558C3E8-6207-939A-7684-85EC460FA45F}"/>
          </ac:spMkLst>
        </pc:spChg>
        <pc:spChg chg="mod">
          <ac:chgData name="MARIA INMACULADA SANTAMARIA VALENZUELA" userId="ce49ef87-c7e3-4d0f-9bdf-fe69029b02d5" providerId="ADAL" clId="{354A172A-7AC7-463B-A9AF-624B1842923E}" dt="2025-05-22T17:10:46.158" v="13233" actId="20577"/>
          <ac:spMkLst>
            <pc:docMk/>
            <pc:sldMk cId="837321802" sldId="414"/>
            <ac:spMk id="4" creationId="{DD4C2A28-B17B-48E1-B159-6721FD630DE1}"/>
          </ac:spMkLst>
        </pc:spChg>
        <pc:spChg chg="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5" creationId="{7AA4AB9D-64EE-93CF-B973-BFE7E933B4F9}"/>
          </ac:spMkLst>
        </pc:spChg>
        <pc:spChg chg="mod">
          <ac:chgData name="MARIA INMACULADA SANTAMARIA VALENZUELA" userId="ce49ef87-c7e3-4d0f-9bdf-fe69029b02d5" providerId="ADAL" clId="{354A172A-7AC7-463B-A9AF-624B1842923E}" dt="2025-05-26T17:00:29.929" v="16183" actId="1076"/>
          <ac:spMkLst>
            <pc:docMk/>
            <pc:sldMk cId="837321802" sldId="414"/>
            <ac:spMk id="30" creationId="{66477A9C-DE4C-5E35-BBA3-AFF5731A5A9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1" creationId="{E5D09CF1-54DE-0049-C0AB-2D379AEDAFA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4" creationId="{89A4909D-4EAF-077D-3F4B-88DBECB596D1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3:14.583" v="5299" actId="14100"/>
          <ac:spMkLst>
            <pc:docMk/>
            <pc:sldMk cId="837321802" sldId="414"/>
            <ac:spMk id="37" creationId="{4EFDC436-8ACC-D0E9-75B6-08CF7D397A2C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04.438" v="5298" actId="14100"/>
          <ac:spMkLst>
            <pc:docMk/>
            <pc:sldMk cId="837321802" sldId="414"/>
            <ac:spMk id="39" creationId="{A76BB453-EAD8-A0D8-022E-D382B7198031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27.204" v="5301" actId="1076"/>
          <ac:spMkLst>
            <pc:docMk/>
            <pc:sldMk cId="837321802" sldId="414"/>
            <ac:spMk id="40" creationId="{612EE519-A4DA-291F-E23A-AE01F5AAB1DB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1:19:52.416" v="16899" actId="478"/>
          <ac:spMkLst>
            <pc:docMk/>
            <pc:sldMk cId="837321802" sldId="414"/>
            <ac:spMk id="42" creationId="{5E653141-3803-85F1-0543-F73B71D90768}"/>
          </ac:spMkLst>
        </pc:spChg>
        <pc:grpChg chg="add mod">
          <ac:chgData name="MARIA INMACULADA SANTAMARIA VALENZUELA" userId="ce49ef87-c7e3-4d0f-9bdf-fe69029b02d5" providerId="ADAL" clId="{354A172A-7AC7-463B-A9AF-624B1842923E}" dt="2025-05-19T18:03:27.204" v="5301" actId="1076"/>
          <ac:grpSpMkLst>
            <pc:docMk/>
            <pc:sldMk cId="837321802" sldId="414"/>
            <ac:grpSpMk id="41" creationId="{D0F338A6-FD89-4AC3-C53D-C8F6AEABDCA4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26" creationId="{18E3E362-5886-2D81-4BFD-52E95A5716AB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33" creationId="{84588268-728B-4EDA-6CF9-8028DB66EDD4}"/>
          </ac:picMkLst>
        </pc:picChg>
        <pc:picChg chg="add mod">
          <ac:chgData name="MARIA INMACULADA SANTAMARIA VALENZUELA" userId="ce49ef87-c7e3-4d0f-9bdf-fe69029b02d5" providerId="ADAL" clId="{354A172A-7AC7-463B-A9AF-624B1842923E}" dt="2025-05-19T18:03:27.204" v="5301" actId="1076"/>
          <ac:picMkLst>
            <pc:docMk/>
            <pc:sldMk cId="837321802" sldId="414"/>
            <ac:picMk id="35" creationId="{BAD2F57F-C6E4-8363-ED54-0174CB2EF4C4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7T09:35:54.539" v="18183"/>
        <pc:sldMkLst>
          <pc:docMk/>
          <pc:sldMk cId="3171110557" sldId="415"/>
        </pc:sldMkLst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" creationId="{05E736E3-52CE-14F6-FD64-81C42DD01D40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3" creationId="{A9EA555F-6119-F88E-68DB-3EA62647D45B}"/>
          </ac:spMkLst>
        </pc:spChg>
        <pc:spChg chg="mod">
          <ac:chgData name="MARIA INMACULADA SANTAMARIA VALENZUELA" userId="ce49ef87-c7e3-4d0f-9bdf-fe69029b02d5" providerId="ADAL" clId="{354A172A-7AC7-463B-A9AF-624B1842923E}" dt="2025-05-27T09:34:06.707" v="18176" actId="1076"/>
          <ac:spMkLst>
            <pc:docMk/>
            <pc:sldMk cId="3171110557" sldId="415"/>
            <ac:spMk id="4" creationId="{24039C7A-0E22-9DC9-B5BA-E4BE991937BF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5:10.264" v="16680" actId="478"/>
          <ac:spMkLst>
            <pc:docMk/>
            <pc:sldMk cId="3171110557" sldId="415"/>
            <ac:spMk id="5" creationId="{FEA12603-F994-9A7D-0B3E-F63BEEA6EED3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7" creationId="{BC588913-F1C7-A0A0-F9B9-8A5E0696ECB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8" creationId="{23623EC8-2D76-5E85-8621-E6755BD90C8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1" creationId="{010A9119-F4C5-9BA6-500F-A8F5BE78EFCD}"/>
          </ac:spMkLst>
        </pc:spChg>
        <pc:spChg chg="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2" creationId="{FA6D0AD8-23F9-1FE3-1EFD-B192804310E5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4" creationId="{D0AF9C7B-1409-5788-09C1-853736727F39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28.153" v="5723" actId="113"/>
          <ac:spMkLst>
            <pc:docMk/>
            <pc:sldMk cId="3171110557" sldId="415"/>
            <ac:spMk id="15" creationId="{C92C1DEF-0F37-198E-0656-AA6B94F5D64E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18" creationId="{65851768-D015-C5EA-DAEF-994067130AE9}"/>
          </ac:spMkLst>
        </pc:spChg>
        <pc:spChg chg="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19" creationId="{335BCD6D-D2FB-A9D4-E2B6-9A39CE3430E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2" creationId="{73464D14-65B0-1D35-E537-EEB263873A35}"/>
          </ac:spMkLst>
        </pc:spChg>
        <pc:spChg chg="mod">
          <ac:chgData name="MARIA INMACULADA SANTAMARIA VALENZUELA" userId="ce49ef87-c7e3-4d0f-9bdf-fe69029b02d5" providerId="ADAL" clId="{354A172A-7AC7-463B-A9AF-624B1842923E}" dt="2025-05-26T17:55:02.522" v="16679" actId="1035"/>
          <ac:spMkLst>
            <pc:docMk/>
            <pc:sldMk cId="3171110557" sldId="415"/>
            <ac:spMk id="24" creationId="{4041599C-F630-702E-185A-EBA4CD5F0324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5" creationId="{4B033354-E9E6-D94F-6B57-02C7B1A341C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09:57.210" v="17689" actId="167"/>
          <ac:spMkLst>
            <pc:docMk/>
            <pc:sldMk cId="3171110557" sldId="415"/>
            <ac:spMk id="28" creationId="{BDE382FC-32E6-8AFC-2073-308F8318BBF8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6" creationId="{BBD42679-AAE4-C1C7-DEE0-8A3C554533D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8" creationId="{A85DB82F-401A-D1EF-DABA-24C30317575D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2:08:17.555" v="17543" actId="478"/>
          <ac:spMkLst>
            <pc:docMk/>
            <pc:sldMk cId="3171110557" sldId="415"/>
            <ac:spMk id="42" creationId="{292EBD29-451A-640F-47EA-F0DFECAB0FF2}"/>
          </ac:spMkLst>
        </pc:spChg>
        <pc:spChg chg="add mod">
          <ac:chgData name="MARIA INMACULADA SANTAMARIA VALENZUELA" userId="ce49ef87-c7e3-4d0f-9bdf-fe69029b02d5" providerId="ADAL" clId="{354A172A-7AC7-463B-A9AF-624B1842923E}" dt="2025-05-19T18:10:44.328" v="5445" actId="20577"/>
          <ac:spMkLst>
            <pc:docMk/>
            <pc:sldMk cId="3171110557" sldId="415"/>
            <ac:spMk id="43" creationId="{E2F40E70-4F91-2475-B557-47FD86BEE6D7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12.071" v="5722" actId="20577"/>
          <ac:spMkLst>
            <pc:docMk/>
            <pc:sldMk cId="3171110557" sldId="415"/>
            <ac:spMk id="44" creationId="{B5716874-6DDE-A111-BD7C-D3D6B18C7671}"/>
          </ac:spMkLst>
        </pc:spChg>
        <pc:spChg chg="add mod">
          <ac:chgData name="MARIA INMACULADA SANTAMARIA VALENZUELA" userId="ce49ef87-c7e3-4d0f-9bdf-fe69029b02d5" providerId="ADAL" clId="{354A172A-7AC7-463B-A9AF-624B1842923E}" dt="2025-05-26T16:56:37.763" v="16179" actId="1036"/>
          <ac:spMkLst>
            <pc:docMk/>
            <pc:sldMk cId="3171110557" sldId="415"/>
            <ac:spMk id="55" creationId="{88108888-0D4C-31A7-8232-3AD3FF8368BC}"/>
          </ac:spMkLst>
        </pc:spChg>
        <pc:spChg chg="add mod">
          <ac:chgData name="MARIA INMACULADA SANTAMARIA VALENZUELA" userId="ce49ef87-c7e3-4d0f-9bdf-fe69029b02d5" providerId="ADAL" clId="{354A172A-7AC7-463B-A9AF-624B1842923E}" dt="2025-05-26T16:55:56.902" v="16142" actId="1076"/>
          <ac:spMkLst>
            <pc:docMk/>
            <pc:sldMk cId="3171110557" sldId="415"/>
            <ac:spMk id="56" creationId="{3925C184-98BE-69AF-93EB-844C8488692E}"/>
          </ac:spMkLst>
        </pc:sp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0" creationId="{BDC01B3F-5609-0890-0600-343B1641FB51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3" creationId="{F767ECA7-ADAB-F1A5-3036-400C534BAA2D}"/>
          </ac:picMkLst>
        </pc:picChg>
        <pc:picChg chg="mod">
          <ac:chgData name="MARIA INMACULADA SANTAMARIA VALENZUELA" userId="ce49ef87-c7e3-4d0f-9bdf-fe69029b02d5" providerId="ADAL" clId="{354A172A-7AC7-463B-A9AF-624B1842923E}" dt="2025-05-26T22:09:19.952" v="17686" actId="1076"/>
          <ac:picMkLst>
            <pc:docMk/>
            <pc:sldMk cId="3171110557" sldId="415"/>
            <ac:picMk id="16" creationId="{195A274E-9671-BAD1-29B7-00B1C3C19544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23" creationId="{B30C68D1-921E-94CF-ACC8-08EEBE0ECF8C}"/>
          </ac:picMkLst>
        </pc:picChg>
        <pc:picChg chg="mod">
          <ac:chgData name="MARIA INMACULADA SANTAMARIA VALENZUELA" userId="ce49ef87-c7e3-4d0f-9bdf-fe69029b02d5" providerId="ADAL" clId="{354A172A-7AC7-463B-A9AF-624B1842923E}" dt="2025-05-19T18:08:18.532" v="5377" actId="1076"/>
          <ac:picMkLst>
            <pc:docMk/>
            <pc:sldMk cId="3171110557" sldId="415"/>
            <ac:picMk id="27" creationId="{AFEB0014-788E-209E-FA24-ACD718FE2782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09:13.866" v="17685" actId="1035"/>
          <ac:picMkLst>
            <pc:docMk/>
            <pc:sldMk cId="3171110557" sldId="415"/>
            <ac:picMk id="2050" creationId="{4E5DE01C-A20C-5EC5-DE5B-4C6464F1E400}"/>
          </ac:picMkLst>
        </pc:picChg>
        <pc:cxnChg chg="mod">
          <ac:chgData name="MARIA INMACULADA SANTAMARIA VALENZUELA" userId="ce49ef87-c7e3-4d0f-9bdf-fe69029b02d5" providerId="ADAL" clId="{354A172A-7AC7-463B-A9AF-624B1842923E}" dt="2025-05-26T22:08:15.182" v="17542" actId="14100"/>
          <ac:cxnSpMkLst>
            <pc:docMk/>
            <pc:sldMk cId="3171110557" sldId="415"/>
            <ac:cxnSpMk id="21" creationId="{4A46A4AE-6197-7257-E5D7-A276DDD1B9A3}"/>
          </ac:cxnSpMkLst>
        </pc:cxn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1:18:57.657" v="16897"/>
        <pc:sldMkLst>
          <pc:docMk/>
          <pc:sldMk cId="154410312" sldId="416"/>
        </pc:sldMkLst>
        <pc:spChg chg="mod">
          <ac:chgData name="MARIA INMACULADA SANTAMARIA VALENZUELA" userId="ce49ef87-c7e3-4d0f-9bdf-fe69029b02d5" providerId="ADAL" clId="{354A172A-7AC7-463B-A9AF-624B1842923E}" dt="2025-05-22T15:32:50.197" v="12056" actId="1076"/>
          <ac:spMkLst>
            <pc:docMk/>
            <pc:sldMk cId="154410312" sldId="416"/>
            <ac:spMk id="2" creationId="{BA2EBA37-14EC-8BCA-A134-7CCB4EB493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3" creationId="{218CA2D1-ED52-5048-E474-23C26D00E0BE}"/>
          </ac:spMkLst>
        </pc:spChg>
        <pc:spChg chg="mod">
          <ac:chgData name="MARIA INMACULADA SANTAMARIA VALENZUELA" userId="ce49ef87-c7e3-4d0f-9bdf-fe69029b02d5" providerId="ADAL" clId="{354A172A-7AC7-463B-A9AF-624B1842923E}" dt="2025-05-22T17:11:32.866" v="13342" actId="20577"/>
          <ac:spMkLst>
            <pc:docMk/>
            <pc:sldMk cId="154410312" sldId="416"/>
            <ac:spMk id="4" creationId="{D9FD1A26-D949-6769-6E6A-02DE5845F4CF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5" creationId="{05127764-7BF5-291F-5210-8897A84FA390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55.196" v="16806" actId="478"/>
          <ac:spMkLst>
            <pc:docMk/>
            <pc:sldMk cId="154410312" sldId="416"/>
            <ac:spMk id="6" creationId="{5DB7F543-B9C9-BE5B-5992-56C8BFAF1CF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2:56.142" v="16814" actId="167"/>
          <ac:spMkLst>
            <pc:docMk/>
            <pc:sldMk cId="154410312" sldId="416"/>
            <ac:spMk id="7" creationId="{2820432B-CB4B-17B7-6888-4E4AE1CC4317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49.041" v="16805" actId="478"/>
          <ac:spMkLst>
            <pc:docMk/>
            <pc:sldMk cId="154410312" sldId="416"/>
            <ac:spMk id="9" creationId="{E05ABB4F-F8F1-6B0C-D774-A2244BE5E8D8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6" creationId="{7CCA2B42-A75B-7C4B-811D-AB0C31DF7F44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7" creationId="{5A6DACD4-9CAE-CA25-A241-6F3D73C9705C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8" creationId="{047220A5-892F-2008-5412-938F5CEBE906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9" creationId="{5A0E17B2-35C3-BF28-1091-6DAEE087FEDE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0" creationId="{E79AF69A-1D82-30A8-697F-56A37D0E822C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8:01:43.110" v="16803" actId="478"/>
          <ac:spMkLst>
            <pc:docMk/>
            <pc:sldMk cId="154410312" sldId="416"/>
            <ac:spMk id="31" creationId="{12ADF80C-AD3B-9EDE-7EA8-2692C21606D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3" creationId="{46370FF8-F133-69A0-6C4F-FAC61BCD1591}"/>
          </ac:spMkLst>
        </pc:spChg>
        <pc:spChg chg="add mod">
          <ac:chgData name="MARIA INMACULADA SANTAMARIA VALENZUELA" userId="ce49ef87-c7e3-4d0f-9bdf-fe69029b02d5" providerId="ADAL" clId="{354A172A-7AC7-463B-A9AF-624B1842923E}" dt="2025-05-22T17:07:45.811" v="13214"/>
          <ac:spMkLst>
            <pc:docMk/>
            <pc:sldMk cId="154410312" sldId="416"/>
            <ac:spMk id="37" creationId="{C8186923-C0B2-2FFD-64CB-F51373FBF87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8:01:41.687" v="16802" actId="478"/>
          <ac:spMkLst>
            <pc:docMk/>
            <pc:sldMk cId="154410312" sldId="416"/>
            <ac:spMk id="42" creationId="{FF7C3827-8324-D85D-F089-158F433E0B2E}"/>
          </ac:spMkLst>
        </pc:spChg>
        <pc:grpChg chg="add mod">
          <ac:chgData name="MARIA INMACULADA SANTAMARIA VALENZUELA" userId="ce49ef87-c7e3-4d0f-9bdf-fe69029b02d5" providerId="ADAL" clId="{354A172A-7AC7-463B-A9AF-624B1842923E}" dt="2025-05-22T15:34:45.341" v="12117" actId="1076"/>
          <ac:grpSpMkLst>
            <pc:docMk/>
            <pc:sldMk cId="154410312" sldId="416"/>
            <ac:grpSpMk id="34" creationId="{5D1C08A8-244B-3E54-B1E9-6787FBD3582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1" creationId="{8459F5B5-FF03-CFE0-C6F0-ED4D27C00F0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3" creationId="{354DE5D4-B89A-1D78-42BB-4EE290D8171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5" creationId="{6ADFD899-0BE3-3C21-97C1-B021A06F4A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7" creationId="{DE70A15E-DE0D-041D-1EC3-7D80A2AE6BF8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9" creationId="{760CC1F7-D45C-2069-6723-C2BA04682FFC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1" creationId="{2FB6ABB2-7C00-77EF-D280-5DC616D75945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3" creationId="{A11CCEF8-E0CF-9488-EC87-629BCF8308F3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5" creationId="{824E8259-FC4F-BAE9-F741-F9BC76650A0F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5" creationId="{346553E8-E3A1-C687-7C30-488D0D003554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6" creationId="{31BD7F1B-6137-ED97-9FD2-EC27536ACF8C}"/>
          </ac:picMkLst>
        </pc:pic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2:29:21.382" v="17842"/>
        <pc:sldMkLst>
          <pc:docMk/>
          <pc:sldMk cId="2426721109" sldId="417"/>
        </pc:sldMkLst>
        <pc:spChg chg="mod">
          <ac:chgData name="MARIA INMACULADA SANTAMARIA VALENZUELA" userId="ce49ef87-c7e3-4d0f-9bdf-fe69029b02d5" providerId="ADAL" clId="{354A172A-7AC7-463B-A9AF-624B1842923E}" dt="2025-05-22T17:11:42.785" v="13356" actId="20577"/>
          <ac:spMkLst>
            <pc:docMk/>
            <pc:sldMk cId="2426721109" sldId="417"/>
            <ac:spMk id="4" creationId="{844B1166-DA18-A41A-9519-94EAE0D72A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6" creationId="{6D5FAEDA-B4AE-75C1-C426-117A4DD63240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7" creationId="{96AAFC5B-9053-D2A6-7847-400699AB7C7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5:28.489" v="17820" actId="167"/>
          <ac:spMkLst>
            <pc:docMk/>
            <pc:sldMk cId="2426721109" sldId="417"/>
            <ac:spMk id="8" creationId="{3FC6E1BC-485B-BCDC-19E1-DD6F6123036B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16.126" v="16857" actId="167"/>
          <ac:spMkLst>
            <pc:docMk/>
            <pc:sldMk cId="2426721109" sldId="417"/>
            <ac:spMk id="9" creationId="{EBF8684F-738B-A5ED-CF10-AB651705B2D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22:23:12.620" v="17765" actId="478"/>
          <ac:spMkLst>
            <pc:docMk/>
            <pc:sldMk cId="2426721109" sldId="417"/>
            <ac:spMk id="10" creationId="{634EF895-7A02-FD0D-D6CA-6A8DF5F433F5}"/>
          </ac:spMkLst>
        </pc:spChg>
        <pc:spChg chg="add mod">
          <ac:chgData name="MARIA INMACULADA SANTAMARIA VALENZUELA" userId="ce49ef87-c7e3-4d0f-9bdf-fe69029b02d5" providerId="ADAL" clId="{354A172A-7AC7-463B-A9AF-624B1842923E}" dt="2025-05-26T22:26:04.553" v="17831" actId="1076"/>
          <ac:spMkLst>
            <pc:docMk/>
            <pc:sldMk cId="2426721109" sldId="417"/>
            <ac:spMk id="11" creationId="{BA6E06CB-3C41-E5F0-3464-26C626B8969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11.369" v="17799" actId="167"/>
          <ac:spMkLst>
            <pc:docMk/>
            <pc:sldMk cId="2426721109" sldId="417"/>
            <ac:spMk id="24" creationId="{3B0ABD23-278E-C134-B46D-447AAA6F6237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7.367" v="17816" actId="1076"/>
          <ac:spMkLst>
            <pc:docMk/>
            <pc:sldMk cId="2426721109" sldId="417"/>
            <ac:spMk id="30" creationId="{DD5783AB-563A-243F-85D2-A5FA0767CF9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55.949" v="16860" actId="1076"/>
          <ac:spMkLst>
            <pc:docMk/>
            <pc:sldMk cId="2426721109" sldId="417"/>
            <ac:spMk id="35" creationId="{5D784421-20CE-C15C-10DA-A6ED2A48F1A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3:51.077" v="17768" actId="167"/>
          <ac:spMkLst>
            <pc:docMk/>
            <pc:sldMk cId="2426721109" sldId="417"/>
            <ac:spMk id="38" creationId="{CA51B052-01EB-9BB5-5757-EC016B5386C6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2.359" v="17814" actId="167"/>
          <ac:spMkLst>
            <pc:docMk/>
            <pc:sldMk cId="2426721109" sldId="417"/>
            <ac:spMk id="41" creationId="{004F247F-149A-B281-C023-B8C3352B47F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18:06:55.933" v="16853" actId="478"/>
          <ac:spMkLst>
            <pc:docMk/>
            <pc:sldMk cId="2426721109" sldId="417"/>
            <ac:spMk id="42" creationId="{781DA5CE-CA1E-5F40-17D5-EB108C31280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23.017" v="17809" actId="167"/>
          <ac:spMkLst>
            <pc:docMk/>
            <pc:sldMk cId="2426721109" sldId="417"/>
            <ac:spMk id="46" creationId="{0C5DA2D3-5A57-0C60-27DA-1ACB2DD48A83}"/>
          </ac:spMkLst>
        </pc:spChg>
        <pc:grpChg chg="add mod">
          <ac:chgData name="MARIA INMACULADA SANTAMARIA VALENZUELA" userId="ce49ef87-c7e3-4d0f-9bdf-fe69029b02d5" providerId="ADAL" clId="{354A172A-7AC7-463B-A9AF-624B1842923E}" dt="2025-05-25T20:44:01.964" v="15900"/>
          <ac:grpSpMkLst>
            <pc:docMk/>
            <pc:sldMk cId="2426721109" sldId="417"/>
            <ac:grpSpMk id="2" creationId="{E5DF7E57-7EFD-D70F-04F7-008D4DF49542}"/>
          </ac:grpSpMkLst>
        </pc:grp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3" creationId="{71C3E577-3FA3-5CB2-FCFA-31B28BB75B60}"/>
          </ac:picMkLst>
        </pc:pic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5" creationId="{651CDC87-EAB7-64FA-FF88-40352EF55C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46.780" v="16850" actId="1076"/>
          <ac:picMkLst>
            <pc:docMk/>
            <pc:sldMk cId="2426721109" sldId="417"/>
            <ac:picMk id="17" creationId="{0B551CCE-1A7A-A436-CDD6-824EF81A7D8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35.824" v="16847" actId="1076"/>
          <ac:picMkLst>
            <pc:docMk/>
            <pc:sldMk cId="2426721109" sldId="417"/>
            <ac:picMk id="20" creationId="{3A4C10DB-E5E1-8F59-4108-851462A6E0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53.152" v="16852" actId="1076"/>
          <ac:picMkLst>
            <pc:docMk/>
            <pc:sldMk cId="2426721109" sldId="417"/>
            <ac:picMk id="23" creationId="{7287586C-9C80-5689-54B8-03FE6FC213B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17.933" v="16843" actId="1076"/>
          <ac:picMkLst>
            <pc:docMk/>
            <pc:sldMk cId="2426721109" sldId="417"/>
            <ac:picMk id="26" creationId="{B37152C6-0C0C-E8BF-4908-DD203BC37F4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06.927" v="16840" actId="1076"/>
          <ac:picMkLst>
            <pc:docMk/>
            <pc:sldMk cId="2426721109" sldId="417"/>
            <ac:picMk id="29" creationId="{D6ABA513-E695-35E1-4899-7B443811939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49.882" v="16837" actId="1076"/>
          <ac:picMkLst>
            <pc:docMk/>
            <pc:sldMk cId="2426721109" sldId="417"/>
            <ac:picMk id="33" creationId="{9F1EE794-F8CA-83ED-17DD-33E8EBCE9D7E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18.918" v="16829" actId="1076"/>
          <ac:picMkLst>
            <pc:docMk/>
            <pc:sldMk cId="2426721109" sldId="417"/>
            <ac:picMk id="37" creationId="{8C99E5B2-E2D3-26D3-0D12-1A7C7B720CE7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7:03.719" v="16855" actId="1076"/>
          <ac:picMkLst>
            <pc:docMk/>
            <pc:sldMk cId="2426721109" sldId="417"/>
            <ac:picMk id="40" creationId="{C20F0271-BA82-AE5A-8E30-DB311FC2F9A2}"/>
          </ac:picMkLst>
        </pc:picChg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5:27:39.585" v="16090" actId="20577"/>
        <pc:sldMkLst>
          <pc:docMk/>
          <pc:sldMk cId="2890213820" sldId="418"/>
        </pc:sldMkLst>
        <pc:spChg chg="add mod">
          <ac:chgData name="MARIA INMACULADA SANTAMARIA VALENZUELA" userId="ce49ef87-c7e3-4d0f-9bdf-fe69029b02d5" providerId="ADAL" clId="{354A172A-7AC7-463B-A9AF-624B1842923E}" dt="2025-05-26T15:27:39.585" v="16090" actId="20577"/>
          <ac:spMkLst>
            <pc:docMk/>
            <pc:sldMk cId="2890213820" sldId="418"/>
            <ac:spMk id="3" creationId="{B8F2B2AD-7F93-62F1-B252-10766B3B6D70}"/>
          </ac:spMkLst>
        </pc:spChg>
        <pc:spChg chg="add del mod">
          <ac:chgData name="MARIA INMACULADA SANTAMARIA VALENZUELA" userId="ce49ef87-c7e3-4d0f-9bdf-fe69029b02d5" providerId="ADAL" clId="{354A172A-7AC7-463B-A9AF-624B1842923E}" dt="2025-05-22T08:39:59.557" v="11678" actId="1076"/>
          <ac:spMkLst>
            <pc:docMk/>
            <pc:sldMk cId="2890213820" sldId="418"/>
            <ac:spMk id="4" creationId="{11F7875E-D24D-7EA3-914A-E10DF30AFD09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54:37.071" v="18318" actId="20577"/>
        <pc:sldMkLst>
          <pc:docMk/>
          <pc:sldMk cId="1925265462" sldId="419"/>
        </pc:sldMkLst>
        <pc:spChg chg="add mod ord">
          <ac:chgData name="MARIA INMACULADA SANTAMARIA VALENZUELA" userId="ce49ef87-c7e3-4d0f-9bdf-fe69029b02d5" providerId="ADAL" clId="{354A172A-7AC7-463B-A9AF-624B1842923E}" dt="2025-05-26T22:12:02.575" v="17703" actId="167"/>
          <ac:spMkLst>
            <pc:docMk/>
            <pc:sldMk cId="1925265462" sldId="419"/>
            <ac:spMk id="2" creationId="{264ED870-E6C5-8F98-0B11-7443F06D120E}"/>
          </ac:spMkLst>
        </pc:spChg>
        <pc:spChg chg="mod">
          <ac:chgData name="MARIA INMACULADA SANTAMARIA VALENZUELA" userId="ce49ef87-c7e3-4d0f-9bdf-fe69029b02d5" providerId="ADAL" clId="{354A172A-7AC7-463B-A9AF-624B1842923E}" dt="2025-05-26T22:13:13.410" v="17717" actId="11530"/>
          <ac:spMkLst>
            <pc:docMk/>
            <pc:sldMk cId="1925265462" sldId="419"/>
            <ac:spMk id="3" creationId="{B1F511DF-54B7-FC03-0FE3-10587655E655}"/>
          </ac:spMkLst>
        </pc:spChg>
        <pc:spChg chg="mod">
          <ac:chgData name="MARIA INMACULADA SANTAMARIA VALENZUELA" userId="ce49ef87-c7e3-4d0f-9bdf-fe69029b02d5" providerId="ADAL" clId="{354A172A-7AC7-463B-A9AF-624B1842923E}" dt="2025-05-26T15:23:35.588" v="16051" actId="20577"/>
          <ac:spMkLst>
            <pc:docMk/>
            <pc:sldMk cId="1925265462" sldId="419"/>
            <ac:spMk id="4" creationId="{B62A3648-F462-4084-E810-E96E35016F0C}"/>
          </ac:spMkLst>
        </pc:spChg>
        <pc:spChg chg="add mod">
          <ac:chgData name="MARIA INMACULADA SANTAMARIA VALENZUELA" userId="ce49ef87-c7e3-4d0f-9bdf-fe69029b02d5" providerId="ADAL" clId="{354A172A-7AC7-463B-A9AF-624B1842923E}" dt="2025-05-27T09:54:37.071" v="18318" actId="20577"/>
          <ac:spMkLst>
            <pc:docMk/>
            <pc:sldMk cId="1925265462" sldId="419"/>
            <ac:spMk id="5" creationId="{FA3D8950-C6F5-818F-0FF2-D7A3B26BB9E6}"/>
          </ac:spMkLst>
        </pc:spChg>
        <pc:spChg chg="add mod">
          <ac:chgData name="MARIA INMACULADA SANTAMARIA VALENZUELA" userId="ce49ef87-c7e3-4d0f-9bdf-fe69029b02d5" providerId="ADAL" clId="{354A172A-7AC7-463B-A9AF-624B1842923E}" dt="2025-05-27T09:30:27.858" v="18164" actId="1076"/>
          <ac:spMkLst>
            <pc:docMk/>
            <pc:sldMk cId="1925265462" sldId="419"/>
            <ac:spMk id="9" creationId="{016DDC62-4549-6EE2-DFC2-A108C5EB7A57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11:59.967" v="17701" actId="478"/>
          <ac:spMkLst>
            <pc:docMk/>
            <pc:sldMk cId="1925265462" sldId="419"/>
            <ac:spMk id="30" creationId="{007C9F61-5FB5-C09E-4670-C9F3B975F9C3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21T15:18:03.631" v="10354"/>
          <ac:graphicFrameMkLst>
            <pc:docMk/>
            <pc:sldMk cId="1925265462" sldId="419"/>
            <ac:graphicFrameMk id="7" creationId="{585B474C-E401-1663-DB2B-073F2C8E3518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5:23:25.593" v="16048" actId="1076"/>
          <ac:picMkLst>
            <pc:docMk/>
            <pc:sldMk cId="1925265462" sldId="419"/>
            <ac:picMk id="8" creationId="{5D410215-8126-8934-9C10-6A1A18E01440}"/>
          </ac:picMkLst>
        </pc:picChg>
        <pc:picChg chg="add mod">
          <ac:chgData name="MARIA INMACULADA SANTAMARIA VALENZUELA" userId="ce49ef87-c7e3-4d0f-9bdf-fe69029b02d5" providerId="ADAL" clId="{354A172A-7AC7-463B-A9AF-624B1842923E}" dt="2025-05-26T15:22:23.582" v="16042"/>
          <ac:picMkLst>
            <pc:docMk/>
            <pc:sldMk cId="1925265462" sldId="419"/>
            <ac:picMk id="10" creationId="{B690A442-C461-2ED0-C7DC-D153B5280FE8}"/>
          </ac:picMkLst>
        </pc:picChg>
      </pc:sldChg>
      <pc:sldChg chg="delSp add del mod">
        <pc:chgData name="MARIA INMACULADA SANTAMARIA VALENZUELA" userId="ce49ef87-c7e3-4d0f-9bdf-fe69029b02d5" providerId="ADAL" clId="{354A172A-7AC7-463B-A9AF-624B1842923E}" dt="2025-05-20T06:12:39.469" v="5892" actId="47"/>
        <pc:sldMkLst>
          <pc:docMk/>
          <pc:sldMk cId="4106262433" sldId="419"/>
        </pc:sldMkLst>
      </pc:sldChg>
      <pc:sldChg chg="addSp delSp modSp add del mod setBg modAnim">
        <pc:chgData name="MARIA INMACULADA SANTAMARIA VALENZUELA" userId="ce49ef87-c7e3-4d0f-9bdf-fe69029b02d5" providerId="ADAL" clId="{354A172A-7AC7-463B-A9AF-624B1842923E}" dt="2025-05-26T15:24:54.874" v="16073" actId="47"/>
        <pc:sldMkLst>
          <pc:docMk/>
          <pc:sldMk cId="3351902050" sldId="420"/>
        </pc:sldMkLst>
        <pc:spChg chg="mod">
          <ac:chgData name="MARIA INMACULADA SANTAMARIA VALENZUELA" userId="ce49ef87-c7e3-4d0f-9bdf-fe69029b02d5" providerId="ADAL" clId="{354A172A-7AC7-463B-A9AF-624B1842923E}" dt="2025-05-26T14:30:46.305" v="15994" actId="20577"/>
          <ac:spMkLst>
            <pc:docMk/>
            <pc:sldMk cId="3351902050" sldId="420"/>
            <ac:spMk id="3" creationId="{76DA1A21-167F-B1F7-279E-441ABD6D53EB}"/>
          </ac:spMkLst>
        </pc:spChg>
      </pc:sldChg>
      <pc:sldChg chg="addSp delSp modSp add del mod modAnim">
        <pc:chgData name="MARIA INMACULADA SANTAMARIA VALENZUELA" userId="ce49ef87-c7e3-4d0f-9bdf-fe69029b02d5" providerId="ADAL" clId="{354A172A-7AC7-463B-A9AF-624B1842923E}" dt="2025-05-26T15:24:55.822" v="16074" actId="47"/>
        <pc:sldMkLst>
          <pc:docMk/>
          <pc:sldMk cId="3786855083" sldId="421"/>
        </pc:sldMkLst>
        <pc:spChg chg="mod">
          <ac:chgData name="MARIA INMACULADA SANTAMARIA VALENZUELA" userId="ce49ef87-c7e3-4d0f-9bdf-fe69029b02d5" providerId="ADAL" clId="{354A172A-7AC7-463B-A9AF-624B1842923E}" dt="2025-05-26T14:33:38.843" v="15995" actId="20577"/>
          <ac:spMkLst>
            <pc:docMk/>
            <pc:sldMk cId="3786855083" sldId="421"/>
            <ac:spMk id="3" creationId="{C85E81EA-B3BA-97F0-FC6A-C559148E8932}"/>
          </ac:spMkLst>
        </pc:spChg>
      </pc:sldChg>
      <pc:sldChg chg="addSp delSp modSp add mod ord">
        <pc:chgData name="MARIA INMACULADA SANTAMARIA VALENZUELA" userId="ce49ef87-c7e3-4d0f-9bdf-fe69029b02d5" providerId="ADAL" clId="{354A172A-7AC7-463B-A9AF-624B1842923E}" dt="2025-05-27T09:37:18.120" v="18194" actId="1076"/>
        <pc:sldMkLst>
          <pc:docMk/>
          <pc:sldMk cId="2864396636" sldId="422"/>
        </pc:sldMkLst>
        <pc:spChg chg="mod">
          <ac:chgData name="MARIA INMACULADA SANTAMARIA VALENZUELA" userId="ce49ef87-c7e3-4d0f-9bdf-fe69029b02d5" providerId="ADAL" clId="{354A172A-7AC7-463B-A9AF-624B1842923E}" dt="2025-05-22T07:30:37.170" v="11243" actId="113"/>
          <ac:spMkLst>
            <pc:docMk/>
            <pc:sldMk cId="2864396636" sldId="422"/>
            <ac:spMk id="4" creationId="{1BF2A20A-0582-F1E3-E7C7-2555D29ED5CD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15.811" v="6922" actId="1076"/>
          <ac:spMkLst>
            <pc:docMk/>
            <pc:sldMk cId="2864396636" sldId="422"/>
            <ac:spMk id="7" creationId="{8CD17892-E110-5E4B-4E2E-3536BF388B13}"/>
          </ac:spMkLst>
        </pc:spChg>
        <pc:spChg chg="add mod">
          <ac:chgData name="MARIA INMACULADA SANTAMARIA VALENZUELA" userId="ce49ef87-c7e3-4d0f-9bdf-fe69029b02d5" providerId="ADAL" clId="{354A172A-7AC7-463B-A9AF-624B1842923E}" dt="2025-05-20T14:20:33.462" v="6753" actId="207"/>
          <ac:spMkLst>
            <pc:docMk/>
            <pc:sldMk cId="2864396636" sldId="422"/>
            <ac:spMk id="8" creationId="{62CDECD0-E2B8-DBDB-1EA3-6EE803250083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19.727" v="13734" actId="5793"/>
          <ac:spMkLst>
            <pc:docMk/>
            <pc:sldMk cId="2864396636" sldId="422"/>
            <ac:spMk id="12" creationId="{47CAE9C2-47FF-DAE8-F2FD-8135760D23D3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2:55.739" v="6781" actId="478"/>
          <ac:spMkLst>
            <pc:docMk/>
            <pc:sldMk cId="2864396636" sldId="422"/>
            <ac:spMk id="14" creationId="{F781B676-6524-7D07-7175-1E7EDF50EF98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5" creationId="{73F92FD5-A501-22A1-DE63-E42F509096C2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6" creationId="{CE70DA5D-1BD7-D3E2-D272-F0F0702D51CF}"/>
          </ac:spMkLst>
        </pc:spChg>
        <pc:spChg chg="mod">
          <ac:chgData name="MARIA INMACULADA SANTAMARIA VALENZUELA" userId="ce49ef87-c7e3-4d0f-9bdf-fe69029b02d5" providerId="ADAL" clId="{354A172A-7AC7-463B-A9AF-624B1842923E}" dt="2025-05-20T14:23:01.304" v="6784" actId="20577"/>
          <ac:spMkLst>
            <pc:docMk/>
            <pc:sldMk cId="2864396636" sldId="422"/>
            <ac:spMk id="17" creationId="{4BEE63DE-576D-A334-4D0B-1AA359CDE4A9}"/>
          </ac:spMkLst>
        </pc:spChg>
        <pc:spChg chg="mod">
          <ac:chgData name="MARIA INMACULADA SANTAMARIA VALENZUELA" userId="ce49ef87-c7e3-4d0f-9bdf-fe69029b02d5" providerId="ADAL" clId="{354A172A-7AC7-463B-A9AF-624B1842923E}" dt="2025-05-20T14:23:13.418" v="6790" actId="207"/>
          <ac:spMkLst>
            <pc:docMk/>
            <pc:sldMk cId="2864396636" sldId="422"/>
            <ac:spMk id="18" creationId="{E2CC4AC5-565C-06C2-FB23-65CA214CAC0A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8.509" v="6921" actId="207"/>
          <ac:spMkLst>
            <pc:docMk/>
            <pc:sldMk cId="2864396636" sldId="422"/>
            <ac:spMk id="22" creationId="{D95F0E09-EE31-4B29-717C-DCECDE803859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4:14.948" v="6806" actId="1076"/>
          <ac:spMkLst>
            <pc:docMk/>
            <pc:sldMk cId="2864396636" sldId="422"/>
            <ac:spMk id="42" creationId="{89C42B42-B6E6-EE95-7EC5-7B193B0CB190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6.058" v="9004"/>
          <ac:grpSpMkLst>
            <pc:docMk/>
            <pc:sldMk cId="2864396636" sldId="422"/>
            <ac:grpSpMk id="3" creationId="{8E3266B4-36CA-FD33-F368-D84426662B2D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05.078" v="16193" actId="1076"/>
          <ac:grpSpMkLst>
            <pc:docMk/>
            <pc:sldMk cId="2864396636" sldId="422"/>
            <ac:grpSpMk id="13" creationId="{F2FB0201-4CA9-519C-D2BB-1691B90C0758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5" creationId="{686FB64D-48E7-462F-8E1D-4C93448D61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10" creationId="{A35813D9-6E42-42A4-31E2-55CC20819B62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18.120" v="18194" actId="1076"/>
          <ac:picMkLst>
            <pc:docMk/>
            <pc:sldMk cId="2864396636" sldId="422"/>
            <ac:picMk id="11" creationId="{09EC698B-3963-E031-BEE1-E30ADE0A8635}"/>
          </ac:picMkLst>
        </pc:picChg>
      </pc:sldChg>
      <pc:sldChg chg="addSp delSp modSp add mod">
        <pc:chgData name="MARIA INMACULADA SANTAMARIA VALENZUELA" userId="ce49ef87-c7e3-4d0f-9bdf-fe69029b02d5" providerId="ADAL" clId="{354A172A-7AC7-463B-A9AF-624B1842923E}" dt="2025-05-27T09:37:09.157" v="18193" actId="1035"/>
        <pc:sldMkLst>
          <pc:docMk/>
          <pc:sldMk cId="1764588619" sldId="423"/>
        </pc:sldMkLst>
        <pc:spChg chg="mod">
          <ac:chgData name="MARIA INMACULADA SANTAMARIA VALENZUELA" userId="ce49ef87-c7e3-4d0f-9bdf-fe69029b02d5" providerId="ADAL" clId="{354A172A-7AC7-463B-A9AF-624B1842923E}" dt="2025-05-22T07:30:40.380" v="11244" actId="113"/>
          <ac:spMkLst>
            <pc:docMk/>
            <pc:sldMk cId="1764588619" sldId="423"/>
            <ac:spMk id="4" creationId="{4A0C6D5B-7322-1899-6F4D-7A5BDB714C30}"/>
          </ac:spMkLst>
        </pc:spChg>
        <pc:spChg chg="mod">
          <ac:chgData name="MARIA INMACULADA SANTAMARIA VALENZUELA" userId="ce49ef87-c7e3-4d0f-9bdf-fe69029b02d5" providerId="ADAL" clId="{354A172A-7AC7-463B-A9AF-624B1842923E}" dt="2025-05-20T14:25:35.318" v="6835" actId="207"/>
          <ac:spMkLst>
            <pc:docMk/>
            <pc:sldMk cId="1764588619" sldId="423"/>
            <ac:spMk id="8" creationId="{688AFD91-4276-2246-CC78-2F63E57DA25B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2" creationId="{F55AA2E7-92F4-B3BC-6F3C-43682A6359C2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5" creationId="{CAB0BD44-270D-0E57-393A-D5BA440E9F81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29.429" v="13739" actId="20577"/>
          <ac:spMkLst>
            <pc:docMk/>
            <pc:sldMk cId="1764588619" sldId="423"/>
            <ac:spMk id="16" creationId="{1777C50A-F159-9892-9DF3-2CB88FA285AE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9" creationId="{9B0594E9-4F0D-678A-FB4A-31A85C4D446E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4.845" v="6919" actId="207"/>
          <ac:spMkLst>
            <pc:docMk/>
            <pc:sldMk cId="1764588619" sldId="423"/>
            <ac:spMk id="22" creationId="{3931D7DE-EA67-2C69-CFC1-124895BABE94}"/>
          </ac:spMkLst>
        </pc:spChg>
        <pc:spChg chg="add mod">
          <ac:chgData name="MARIA INMACULADA SANTAMARIA VALENZUELA" userId="ce49ef87-c7e3-4d0f-9bdf-fe69029b02d5" providerId="ADAL" clId="{354A172A-7AC7-463B-A9AF-624B1842923E}" dt="2025-05-20T14:32:11.687" v="6931" actId="207"/>
          <ac:spMkLst>
            <pc:docMk/>
            <pc:sldMk cId="1764588619" sldId="423"/>
            <ac:spMk id="23" creationId="{7DE68320-F606-9B01-0832-ADCC6F14C372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4.102" v="9003" actId="1036"/>
          <ac:grpSpMkLst>
            <pc:docMk/>
            <pc:sldMk cId="1764588619" sldId="423"/>
            <ac:grpSpMk id="3" creationId="{2DA3D177-AD56-16E7-79D0-29D1BD53BC9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2.511" v="16195"/>
          <ac:grpSpMkLst>
            <pc:docMk/>
            <pc:sldMk cId="1764588619" sldId="423"/>
            <ac:grpSpMk id="11" creationId="{F4147462-2660-9A4B-6E08-A33FD88EF23F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2.171" v="16194" actId="478"/>
          <ac:grpSpMkLst>
            <pc:docMk/>
            <pc:sldMk cId="1764588619" sldId="423"/>
            <ac:grpSpMk id="13" creationId="{F95CF44F-7A0A-1D70-1B87-11E8C312ACD2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7" creationId="{CA1904B1-58DA-B9AF-5EBA-92F124E48E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10" creationId="{7D916A7B-464D-3E8E-B4BE-677CB9D7AADD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05.484" v="18189" actId="1076"/>
          <ac:picMkLst>
            <pc:docMk/>
            <pc:sldMk cId="1764588619" sldId="423"/>
            <ac:picMk id="21" creationId="{F24D9281-121C-0D1F-2A78-FDB0B3A85DA7}"/>
          </ac:picMkLst>
        </pc:picChg>
        <pc:cxnChg chg="add mod ord">
          <ac:chgData name="MARIA INMACULADA SANTAMARIA VALENZUELA" userId="ce49ef87-c7e3-4d0f-9bdf-fe69029b02d5" providerId="ADAL" clId="{354A172A-7AC7-463B-A9AF-624B1842923E}" dt="2025-05-27T09:37:09.157" v="18193" actId="1035"/>
          <ac:cxnSpMkLst>
            <pc:docMk/>
            <pc:sldMk cId="1764588619" sldId="423"/>
            <ac:cxnSpMk id="5" creationId="{5AFD5EE0-D8EA-3A9F-1286-2F80904305C8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4:21:12.713" v="6761" actId="2890"/>
        <pc:sldMkLst>
          <pc:docMk/>
          <pc:sldMk cId="1797224044" sldId="423"/>
        </pc:sldMkLst>
      </pc:sldChg>
      <pc:sldChg chg="add del">
        <pc:chgData name="MARIA INMACULADA SANTAMARIA VALENZUELA" userId="ce49ef87-c7e3-4d0f-9bdf-fe69029b02d5" providerId="ADAL" clId="{354A172A-7AC7-463B-A9AF-624B1842923E}" dt="2025-05-20T14:24:43.328" v="6820" actId="47"/>
        <pc:sldMkLst>
          <pc:docMk/>
          <pc:sldMk cId="2572814588" sldId="423"/>
        </pc:sldMkLst>
      </pc:sldChg>
      <pc:sldChg chg="addSp delSp modSp add mod">
        <pc:chgData name="MARIA INMACULADA SANTAMARIA VALENZUELA" userId="ce49ef87-c7e3-4d0f-9bdf-fe69029b02d5" providerId="ADAL" clId="{354A172A-7AC7-463B-A9AF-624B1842923E}" dt="2025-05-27T09:36:50.643" v="18188" actId="1076"/>
        <pc:sldMkLst>
          <pc:docMk/>
          <pc:sldMk cId="2603517076" sldId="424"/>
        </pc:sldMkLst>
        <pc:spChg chg="mod">
          <ac:chgData name="MARIA INMACULADA SANTAMARIA VALENZUELA" userId="ce49ef87-c7e3-4d0f-9bdf-fe69029b02d5" providerId="ADAL" clId="{354A172A-7AC7-463B-A9AF-624B1842923E}" dt="2025-05-22T07:30:43.731" v="11245" actId="113"/>
          <ac:spMkLst>
            <pc:docMk/>
            <pc:sldMk cId="2603517076" sldId="424"/>
            <ac:spMk id="4" creationId="{3A05BAC1-529B-7E55-C31A-1F9D2ADAD356}"/>
          </ac:spMkLst>
        </pc:spChg>
        <pc:spChg chg="mod">
          <ac:chgData name="MARIA INMACULADA SANTAMARIA VALENZUELA" userId="ce49ef87-c7e3-4d0f-9bdf-fe69029b02d5" providerId="ADAL" clId="{354A172A-7AC7-463B-A9AF-624B1842923E}" dt="2025-05-20T14:29:03.580" v="6876" actId="207"/>
          <ac:spMkLst>
            <pc:docMk/>
            <pc:sldMk cId="2603517076" sldId="424"/>
            <ac:spMk id="8" creationId="{23268760-5499-511D-3A11-DF9D20289E53}"/>
          </ac:spMkLst>
        </pc:spChg>
        <pc:spChg chg="mod">
          <ac:chgData name="MARIA INMACULADA SANTAMARIA VALENZUELA" userId="ce49ef87-c7e3-4d0f-9bdf-fe69029b02d5" providerId="ADAL" clId="{354A172A-7AC7-463B-A9AF-624B1842923E}" dt="2025-05-20T14:30:38.755" v="6912" actId="1076"/>
          <ac:spMkLst>
            <pc:docMk/>
            <pc:sldMk cId="2603517076" sldId="424"/>
            <ac:spMk id="10" creationId="{BD969A46-39F9-7DAB-D681-2CEBD37A8A49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5" creationId="{BA519DFB-3466-0867-BB99-383246B3B63B}"/>
          </ac:spMkLst>
        </pc:spChg>
        <pc:spChg chg="mod">
          <ac:chgData name="MARIA INMACULADA SANTAMARIA VALENZUELA" userId="ce49ef87-c7e3-4d0f-9bdf-fe69029b02d5" providerId="ADAL" clId="{354A172A-7AC7-463B-A9AF-624B1842923E}" dt="2025-05-27T09:36:50.643" v="18188" actId="1076"/>
          <ac:spMkLst>
            <pc:docMk/>
            <pc:sldMk cId="2603517076" sldId="424"/>
            <ac:spMk id="16" creationId="{432578E8-47A4-CA34-636E-C70FC8110A31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9" creationId="{FE08F6DB-7DD6-CCED-CD5D-A2948864D08B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20" creationId="{C4A68183-7A74-9122-2D74-F795585F9629}"/>
          </ac:spMkLst>
        </pc:spChg>
        <pc:spChg chg="mod">
          <ac:chgData name="MARIA INMACULADA SANTAMARIA VALENZUELA" userId="ce49ef87-c7e3-4d0f-9bdf-fe69029b02d5" providerId="ADAL" clId="{354A172A-7AC7-463B-A9AF-624B1842923E}" dt="2025-05-27T09:36:36.960" v="18187" actId="1076"/>
          <ac:spMkLst>
            <pc:docMk/>
            <pc:sldMk cId="2603517076" sldId="424"/>
            <ac:spMk id="42" creationId="{6AD26B65-411D-69FF-6C8D-59319F897CFE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9.953" v="9008" actId="1036"/>
          <ac:grpSpMkLst>
            <pc:docMk/>
            <pc:sldMk cId="2603517076" sldId="424"/>
            <ac:grpSpMk id="3" creationId="{FD9ACA19-78D5-3038-DDD9-60DD178DB5E3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6.131" v="16197"/>
          <ac:grpSpMkLst>
            <pc:docMk/>
            <pc:sldMk cId="2603517076" sldId="424"/>
            <ac:grpSpMk id="12" creationId="{F408DD32-CAB7-5D94-355F-44941F27B91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5.844" v="16196" actId="478"/>
          <ac:grpSpMkLst>
            <pc:docMk/>
            <pc:sldMk cId="2603517076" sldId="424"/>
            <ac:grpSpMk id="13" creationId="{0AE7D629-19B0-4B4B-F1E6-58B25EDD097A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5" creationId="{EE7FA285-6D90-B0E9-0BDA-BF2C20744043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11" creationId="{AD6FA565-6A27-8A28-EDBD-C52F526CF364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6:32.658" v="18185" actId="1076"/>
          <ac:picMkLst>
            <pc:docMk/>
            <pc:sldMk cId="2603517076" sldId="424"/>
            <ac:picMk id="24" creationId="{418C2098-47A7-6C36-7D31-68B63205606D}"/>
          </ac:picMkLst>
        </pc:picChg>
      </pc:sldChg>
      <pc:sldChg chg="addSp delSp modSp add mod ord delAnim modAnim">
        <pc:chgData name="MARIA INMACULADA SANTAMARIA VALENZUELA" userId="ce49ef87-c7e3-4d0f-9bdf-fe69029b02d5" providerId="ADAL" clId="{354A172A-7AC7-463B-A9AF-624B1842923E}" dt="2025-05-27T10:00:28.892" v="18371" actId="478"/>
        <pc:sldMkLst>
          <pc:docMk/>
          <pc:sldMk cId="634093350" sldId="425"/>
        </pc:sldMkLst>
        <pc:spChg chg="mod">
          <ac:chgData name="MARIA INMACULADA SANTAMARIA VALENZUELA" userId="ce49ef87-c7e3-4d0f-9bdf-fe69029b02d5" providerId="ADAL" clId="{354A172A-7AC7-463B-A9AF-624B1842923E}" dt="2025-05-20T14:47:29.249" v="7010" actId="6549"/>
          <ac:spMkLst>
            <pc:docMk/>
            <pc:sldMk cId="634093350" sldId="425"/>
            <ac:spMk id="4" creationId="{6A8B7DA6-F892-41D4-1F9B-47438DDED884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8.892" v="18371" actId="478"/>
          <ac:spMkLst>
            <pc:docMk/>
            <pc:sldMk cId="634093350" sldId="425"/>
            <ac:spMk id="5" creationId="{219787BF-765F-6BE5-3986-439CD9A781A8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8" creationId="{3115A73C-9E37-5C0E-EAF5-FAF35792887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9" creationId="{C8901636-3E5B-A5CA-C567-AAE59745986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0" creationId="{0B67B613-DC25-479D-0375-C2851B90E7CC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1" creationId="{79BAC8CA-C54C-D924-B523-113538C3FCC8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3.491" v="18369" actId="478"/>
          <ac:spMkLst>
            <pc:docMk/>
            <pc:sldMk cId="634093350" sldId="425"/>
            <ac:spMk id="14" creationId="{7CF16530-320E-16B7-77A4-10D459B927F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2:23.791" v="16372" actId="20577"/>
          <ac:spMkLst>
            <pc:docMk/>
            <pc:sldMk cId="634093350" sldId="425"/>
            <ac:spMk id="15" creationId="{B34B6BAB-495F-86E0-18A3-36BF400962E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8:38.017" v="15594" actId="692"/>
          <ac:spMkLst>
            <pc:docMk/>
            <pc:sldMk cId="634093350" sldId="425"/>
            <ac:spMk id="16" creationId="{8DE62ACC-CAF2-A8C3-EBCF-FDE4FD1DE966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4:15.194" v="10168" actId="1076"/>
          <ac:spMkLst>
            <pc:docMk/>
            <pc:sldMk cId="634093350" sldId="425"/>
            <ac:spMk id="30" creationId="{80F0CB72-7CC8-42C0-271D-F6B811509662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2" creationId="{D857498E-7E33-B0EF-6161-6B23D997F4F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7" creationId="{3915358C-C4DB-4F53-ED03-0EA06BB751B7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7T10:00:26.150" v="18370" actId="478"/>
          <ac:grpSpMkLst>
            <pc:docMk/>
            <pc:sldMk cId="634093350" sldId="425"/>
            <ac:grpSpMk id="17" creationId="{A678D60E-BF98-876C-8ABA-A8A8965A75C0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1T15:17:41.781" v="10348"/>
          <ac:graphicFrameMkLst>
            <pc:docMk/>
            <pc:sldMk cId="634093350" sldId="425"/>
            <ac:graphicFrameMk id="3" creationId="{31298FEE-B4F3-CFBC-B64B-87979B20E6BD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10:00:59.808" v="18377" actId="113"/>
        <pc:sldMkLst>
          <pc:docMk/>
          <pc:sldMk cId="3812017122" sldId="426"/>
        </pc:sldMkLst>
        <pc:spChg chg="add mod ord">
          <ac:chgData name="MARIA INMACULADA SANTAMARIA VALENZUELA" userId="ce49ef87-c7e3-4d0f-9bdf-fe69029b02d5" providerId="ADAL" clId="{354A172A-7AC7-463B-A9AF-624B1842923E}" dt="2025-05-22T07:58:17.593" v="11662" actId="167"/>
          <ac:spMkLst>
            <pc:docMk/>
            <pc:sldMk cId="3812017122" sldId="426"/>
            <ac:spMk id="2" creationId="{50C290ED-5A62-2470-AF52-B92BDA76032C}"/>
          </ac:spMkLst>
        </pc:spChg>
        <pc:spChg chg="mod">
          <ac:chgData name="MARIA INMACULADA SANTAMARIA VALENZUELA" userId="ce49ef87-c7e3-4d0f-9bdf-fe69029b02d5" providerId="ADAL" clId="{354A172A-7AC7-463B-A9AF-624B1842923E}" dt="2025-05-27T10:00:59.808" v="18377" actId="113"/>
          <ac:spMkLst>
            <pc:docMk/>
            <pc:sldMk cId="3812017122" sldId="426"/>
            <ac:spMk id="3" creationId="{BDB6FC94-F276-5385-E57B-A040F86B71F6}"/>
          </ac:spMkLst>
        </pc:spChg>
        <pc:spChg chg="mod">
          <ac:chgData name="MARIA INMACULADA SANTAMARIA VALENZUELA" userId="ce49ef87-c7e3-4d0f-9bdf-fe69029b02d5" providerId="ADAL" clId="{354A172A-7AC7-463B-A9AF-624B1842923E}" dt="2025-05-20T15:48:16.924" v="7625" actId="20577"/>
          <ac:spMkLst>
            <pc:docMk/>
            <pc:sldMk cId="3812017122" sldId="426"/>
            <ac:spMk id="4" creationId="{0E5F4CE1-01FF-A5D5-F2AD-99C0C575FF67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0" creationId="{C3B0F0A4-4FEE-CD84-5F25-32A832D74EE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1" creationId="{CFD020B6-2F40-2C59-B23C-E766B7BC255D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2" creationId="{E353975B-3DFA-85EB-46AC-498ED443064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3" creationId="{C5E85DAC-2E59-B1DB-47BC-D44756E826A7}"/>
          </ac:spMkLst>
        </pc:spChg>
        <pc:grpChg chg="add del mod">
          <ac:chgData name="MARIA INMACULADA SANTAMARIA VALENZUELA" userId="ce49ef87-c7e3-4d0f-9bdf-fe69029b02d5" providerId="ADAL" clId="{354A172A-7AC7-463B-A9AF-624B1842923E}" dt="2025-05-26T22:10:59.956" v="17692" actId="478"/>
          <ac:grpSpMkLst>
            <pc:docMk/>
            <pc:sldMk cId="3812017122" sldId="426"/>
            <ac:grpSpMk id="5" creationId="{B1CAE05E-715B-B0CF-B96D-6368C2FACE27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2:33.453" v="16375" actId="1036"/>
          <ac:grpSpMkLst>
            <pc:docMk/>
            <pc:sldMk cId="3812017122" sldId="426"/>
            <ac:grpSpMk id="8" creationId="{0DC7987A-45DE-1AD9-A71F-7D01190E4A0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1.826" v="16373"/>
          <ac:grpSpMkLst>
            <pc:docMk/>
            <pc:sldMk cId="3812017122" sldId="426"/>
            <ac:grpSpMk id="9" creationId="{1F7B9B9F-0B17-182D-3594-910C57E2A9E1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1.182" v="10350"/>
          <ac:graphicFrameMkLst>
            <pc:docMk/>
            <pc:sldMk cId="3812017122" sldId="426"/>
            <ac:graphicFrameMk id="7" creationId="{EBF64342-5544-3E3D-1244-B4BD07A44159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7:17:54.251" v="16435"/>
          <ac:picMkLst>
            <pc:docMk/>
            <pc:sldMk cId="3812017122" sldId="426"/>
            <ac:picMk id="17" creationId="{6AC4F7B1-B256-601D-9B7F-B84B2606577E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0:01:13.805" v="18380" actId="113"/>
        <pc:sldMkLst>
          <pc:docMk/>
          <pc:sldMk cId="4096343332" sldId="427"/>
        </pc:sldMkLst>
        <pc:spChg chg="mod">
          <ac:chgData name="MARIA INMACULADA SANTAMARIA VALENZUELA" userId="ce49ef87-c7e3-4d0f-9bdf-fe69029b02d5" providerId="ADAL" clId="{354A172A-7AC7-463B-A9AF-624B1842923E}" dt="2025-05-27T10:01:13.805" v="18380" actId="113"/>
          <ac:spMkLst>
            <pc:docMk/>
            <pc:sldMk cId="4096343332" sldId="427"/>
            <ac:spMk id="3" creationId="{2ED9F6C3-9FF8-A38B-30B2-B593A6659BAB}"/>
          </ac:spMkLst>
        </pc:spChg>
        <pc:spChg chg="mod">
          <ac:chgData name="MARIA INMACULADA SANTAMARIA VALENZUELA" userId="ce49ef87-c7e3-4d0f-9bdf-fe69029b02d5" providerId="ADAL" clId="{354A172A-7AC7-463B-A9AF-624B1842923E}" dt="2025-05-20T15:51:51.754" v="7772" actId="20577"/>
          <ac:spMkLst>
            <pc:docMk/>
            <pc:sldMk cId="4096343332" sldId="427"/>
            <ac:spMk id="4" creationId="{FD3DD8FF-6D79-123B-2869-4DB82B83785E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9" creationId="{357F6C01-4499-8D30-8934-2A472F30F39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0" creationId="{BA013BB4-E8AD-9E9E-6AD1-C5C258B038B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1" creationId="{BBDCCF1D-7B2A-0F4F-EC1C-F7E6073F16AD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2" creationId="{22D776CD-DFDB-5D97-B4A9-53EC9B1B0382}"/>
          </ac:spMkLst>
        </pc:spChg>
        <pc:spChg chg="add mod">
          <ac:chgData name="MARIA INMACULADA SANTAMARIA VALENZUELA" userId="ce49ef87-c7e3-4d0f-9bdf-fe69029b02d5" providerId="ADAL" clId="{354A172A-7AC7-463B-A9AF-624B1842923E}" dt="2025-05-26T17:16:10.834" v="16414"/>
          <ac:spMkLst>
            <pc:docMk/>
            <pc:sldMk cId="4096343332" sldId="427"/>
            <ac:spMk id="17" creationId="{0469DFA9-4FEA-37BD-6E2C-9A4AE08F4BA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6:58.466" v="16425" actId="478"/>
          <ac:spMkLst>
            <pc:docMk/>
            <pc:sldMk cId="4096343332" sldId="427"/>
            <ac:spMk id="18" creationId="{D75C5E8E-6030-2869-109D-2000F9349C3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25.827" v="16429"/>
          <ac:spMkLst>
            <pc:docMk/>
            <pc:sldMk cId="4096343332" sldId="427"/>
            <ac:spMk id="19" creationId="{9F799DD0-9B44-DBBA-B512-8DE31273B443}"/>
          </ac:spMkLst>
        </pc:spChg>
        <pc:spChg chg="del mod">
          <ac:chgData name="MARIA INMACULADA SANTAMARIA VALENZUELA" userId="ce49ef87-c7e3-4d0f-9bdf-fe69029b02d5" providerId="ADAL" clId="{354A172A-7AC7-463B-A9AF-624B1842923E}" dt="2025-05-26T22:11:07.497" v="17694" actId="478"/>
          <ac:spMkLst>
            <pc:docMk/>
            <pc:sldMk cId="4096343332" sldId="427"/>
            <ac:spMk id="29" creationId="{08BE6C58-BFD4-7FCA-C88A-01F402C7E2DD}"/>
          </ac:spMkLst>
        </pc:spChg>
        <pc:spChg chg="mod">
          <ac:chgData name="MARIA INMACULADA SANTAMARIA VALENZUELA" userId="ce49ef87-c7e3-4d0f-9bdf-fe69029b02d5" providerId="ADAL" clId="{354A172A-7AC7-463B-A9AF-624B1842923E}" dt="2025-05-26T17:16:46.221" v="16423" actId="1076"/>
          <ac:spMkLst>
            <pc:docMk/>
            <pc:sldMk cId="4096343332" sldId="427"/>
            <ac:spMk id="30" creationId="{20D81985-EC8A-5781-E109-B7205DA4F82D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7.838" v="16378" actId="1035"/>
          <ac:grpSpMkLst>
            <pc:docMk/>
            <pc:sldMk cId="4096343332" sldId="427"/>
            <ac:grpSpMk id="2" creationId="{54CCAD53-3A82-C6A2-D6E8-9D65E99CE8DA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05.402" v="17693" actId="478"/>
          <ac:grpSpMkLst>
            <pc:docMk/>
            <pc:sldMk cId="4096343332" sldId="427"/>
            <ac:grpSpMk id="5" creationId="{F25842C8-87C2-0117-2C61-7F372C1012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6.832" v="16376"/>
          <ac:grpSpMkLst>
            <pc:docMk/>
            <pc:sldMk cId="4096343332" sldId="427"/>
            <ac:grpSpMk id="8" creationId="{2FB1A34B-D69E-86A7-EFEA-2CBDD1AFB624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9.230" v="10352"/>
          <ac:graphicFrameMkLst>
            <pc:docMk/>
            <pc:sldMk cId="4096343332" sldId="427"/>
            <ac:graphicFrameMk id="7" creationId="{D833D18A-507F-32FD-1A81-55356D229228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26T17:17:46.844" v="16433" actId="478"/>
          <ac:picMkLst>
            <pc:docMk/>
            <pc:sldMk cId="4096343332" sldId="427"/>
            <ac:picMk id="13" creationId="{379BD852-2A49-B356-3E93-C47672002677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7:52.490" v="16434" actId="1076"/>
          <ac:picMkLst>
            <pc:docMk/>
            <pc:sldMk cId="4096343332" sldId="427"/>
            <ac:picMk id="15" creationId="{DD7FAA5C-B1DE-B435-3293-AE0396C9DC55}"/>
          </ac:picMkLst>
        </pc:picChg>
      </pc:sldChg>
      <pc:sldChg chg="addSp delSp modSp add del mod modAnim">
        <pc:chgData name="MARIA INMACULADA SANTAMARIA VALENZUELA" userId="ce49ef87-c7e3-4d0f-9bdf-fe69029b02d5" providerId="ADAL" clId="{354A172A-7AC7-463B-A9AF-624B1842923E}" dt="2025-05-25T20:31:39.875" v="15852" actId="47"/>
        <pc:sldMkLst>
          <pc:docMk/>
          <pc:sldMk cId="2215918070" sldId="428"/>
        </pc:sldMkLst>
      </pc:sldChg>
      <pc:sldChg chg="modSp add del mod">
        <pc:chgData name="MARIA INMACULADA SANTAMARIA VALENZUELA" userId="ce49ef87-c7e3-4d0f-9bdf-fe69029b02d5" providerId="ADAL" clId="{354A172A-7AC7-463B-A9AF-624B1842923E}" dt="2025-05-20T15:55:47.472" v="7917" actId="47"/>
        <pc:sldMkLst>
          <pc:docMk/>
          <pc:sldMk cId="3454766382" sldId="428"/>
        </pc:sldMkLst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7T21:44:19.269" v="18552" actId="478"/>
        <pc:sldMkLst>
          <pc:docMk/>
          <pc:sldMk cId="2264858290" sldId="429"/>
        </pc:sldMkLst>
        <pc:spChg chg="add mod ord">
          <ac:chgData name="MARIA INMACULADA SANTAMARIA VALENZUELA" userId="ce49ef87-c7e3-4d0f-9bdf-fe69029b02d5" providerId="ADAL" clId="{354A172A-7AC7-463B-A9AF-624B1842923E}" dt="2025-05-26T17:21:08.902" v="16463" actId="167"/>
          <ac:spMkLst>
            <pc:docMk/>
            <pc:sldMk cId="2264858290" sldId="429"/>
            <ac:spMk id="3" creationId="{F3745382-5133-DDE2-CB06-792C84D25286}"/>
          </ac:spMkLst>
        </pc:spChg>
        <pc:spChg chg="mod">
          <ac:chgData name="MARIA INMACULADA SANTAMARIA VALENZUELA" userId="ce49ef87-c7e3-4d0f-9bdf-fe69029b02d5" providerId="ADAL" clId="{354A172A-7AC7-463B-A9AF-624B1842923E}" dt="2025-05-25T19:50:34.705" v="15794" actId="20577"/>
          <ac:spMkLst>
            <pc:docMk/>
            <pc:sldMk cId="2264858290" sldId="429"/>
            <ac:spMk id="4" creationId="{6F5D08FD-553E-237C-391C-FD0AF3F6B31E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21:50.763" v="16474" actId="167"/>
          <ac:spMkLst>
            <pc:docMk/>
            <pc:sldMk cId="2264858290" sldId="429"/>
            <ac:spMk id="10" creationId="{6C111AF8-8314-CDC2-5097-EC87E84EA73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14.395" v="16465" actId="478"/>
          <ac:spMkLst>
            <pc:docMk/>
            <pc:sldMk cId="2264858290" sldId="429"/>
            <ac:spMk id="12" creationId="{58C9DB12-3F1F-5141-FBFE-7F86790362A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9.426" v="16469" actId="478"/>
          <ac:spMkLst>
            <pc:docMk/>
            <pc:sldMk cId="2264858290" sldId="429"/>
            <ac:spMk id="13" creationId="{8A8D393A-58BA-E1CC-77D2-4044A98116F4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5" creationId="{85378657-9C5F-B824-44D3-ED3C20030F2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6" creationId="{4EFA7DC0-61BF-8932-2697-A072B2BAAC4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7" creationId="{D84AC83B-4093-CA12-4B8A-615DAC4C90B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3.988" v="16468" actId="478"/>
          <ac:spMkLst>
            <pc:docMk/>
            <pc:sldMk cId="2264858290" sldId="429"/>
            <ac:spMk id="18" creationId="{DF3DD743-99EC-90D5-5016-2CD17BD5409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19" creationId="{2C02E878-4215-2C22-0CC7-FE77F0094D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24" creationId="{79061106-CBEB-4125-647D-3C36145629FC}"/>
          </ac:spMkLst>
        </pc:spChg>
        <pc:spChg chg="mod">
          <ac:chgData name="MARIA INMACULADA SANTAMARIA VALENZUELA" userId="ce49ef87-c7e3-4d0f-9bdf-fe69029b02d5" providerId="ADAL" clId="{354A172A-7AC7-463B-A9AF-624B1842923E}" dt="2025-05-26T17:03:31.221" v="16201" actId="1076"/>
          <ac:spMkLst>
            <pc:docMk/>
            <pc:sldMk cId="2264858290" sldId="429"/>
            <ac:spMk id="25" creationId="{37F81A84-A0BF-BA6F-E015-EB983D37B76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47.736" v="16502" actId="207"/>
          <ac:spMkLst>
            <pc:docMk/>
            <pc:sldMk cId="2264858290" sldId="429"/>
            <ac:spMk id="26" creationId="{9B4F0FFA-7450-B0EA-63E8-FB5F2641AC7F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0.128" v="16503" actId="207"/>
          <ac:spMkLst>
            <pc:docMk/>
            <pc:sldMk cId="2264858290" sldId="429"/>
            <ac:spMk id="27" creationId="{2457B128-9C43-07F8-BC09-2493B704AA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5.280" v="16504" actId="207"/>
          <ac:spMkLst>
            <pc:docMk/>
            <pc:sldMk cId="2264858290" sldId="429"/>
            <ac:spMk id="28" creationId="{1E98B927-6CB0-EF1A-4216-D95AC68D10B8}"/>
          </ac:spMkLst>
        </pc:spChg>
        <pc:spChg chg="mod">
          <ac:chgData name="MARIA INMACULADA SANTAMARIA VALENZUELA" userId="ce49ef87-c7e3-4d0f-9bdf-fe69029b02d5" providerId="ADAL" clId="{354A172A-7AC7-463B-A9AF-624B1842923E}" dt="2025-05-26T17:35:12.213" v="16494" actId="113"/>
          <ac:spMkLst>
            <pc:docMk/>
            <pc:sldMk cId="2264858290" sldId="429"/>
            <ac:spMk id="29" creationId="{D1087254-C192-1562-B36A-DCDF8588CEC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7.213" v="16491" actId="113"/>
          <ac:spMkLst>
            <pc:docMk/>
            <pc:sldMk cId="2264858290" sldId="429"/>
            <ac:spMk id="30" creationId="{8E41F82D-812F-D2AE-B933-91DB264F65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5.990" v="16490" actId="113"/>
          <ac:spMkLst>
            <pc:docMk/>
            <pc:sldMk cId="2264858290" sldId="429"/>
            <ac:spMk id="31" creationId="{6EC08B55-CDFB-B50F-8785-2B898090D07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5.757" v="16496" actId="207"/>
          <ac:spMkLst>
            <pc:docMk/>
            <pc:sldMk cId="2264858290" sldId="429"/>
            <ac:spMk id="33" creationId="{31FA27E6-ABA6-F462-35C6-47BC38BB4B62}"/>
          </ac:spMkLst>
        </pc:spChg>
        <pc:spChg chg="mod">
          <ac:chgData name="MARIA INMACULADA SANTAMARIA VALENZUELA" userId="ce49ef87-c7e3-4d0f-9bdf-fe69029b02d5" providerId="ADAL" clId="{354A172A-7AC7-463B-A9AF-624B1842923E}" dt="2025-05-26T17:37:43.647" v="16500" actId="207"/>
          <ac:spMkLst>
            <pc:docMk/>
            <pc:sldMk cId="2264858290" sldId="429"/>
            <ac:spMk id="34" creationId="{AC1A259B-E307-72FF-61F0-364FC9C2C50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8.706" v="16498" actId="207"/>
          <ac:spMkLst>
            <pc:docMk/>
            <pc:sldMk cId="2264858290" sldId="429"/>
            <ac:spMk id="35" creationId="{D62EC39A-19DA-FF9E-D349-FF512EFEDF5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36" creationId="{B0AF80C4-2E85-0289-A74F-5CAA6B75280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7" creationId="{E90206BD-409D-8E96-EB3C-7BA6E442ADA9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8" creationId="{CEE068CF-7B22-07CA-1D4A-5D67D7D91161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9" creationId="{0D5ABCA0-F2D7-0BEA-5F73-0CF112421E7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0" creationId="{1F295AA2-F10B-E478-02C4-D7B4ECEE7FA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2" creationId="{367D144D-D8F4-C10D-CB5F-4AC815639BC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4" creationId="{7266B100-71BC-E970-3D3D-5B7B56A25C9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5" creationId="{9FB74572-2296-20B3-A0C2-7815DDD7A03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6" creationId="{F9B0BA8C-53D8-F16A-847C-F14ED575E276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7" creationId="{856A6AC2-D393-25DB-A77D-DC98044259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8" creationId="{1B93C684-C598-8888-C27C-57D3EE1DE38F}"/>
          </ac:spMkLst>
        </pc:spChg>
        <pc:grpChg chg="add del mod ord">
          <ac:chgData name="MARIA INMACULADA SANTAMARIA VALENZUELA" userId="ce49ef87-c7e3-4d0f-9bdf-fe69029b02d5" providerId="ADAL" clId="{354A172A-7AC7-463B-A9AF-624B1842923E}" dt="2025-05-27T21:44:19.269" v="18552" actId="478"/>
          <ac:grpSpMkLst>
            <pc:docMk/>
            <pc:sldMk cId="2264858290" sldId="429"/>
            <ac:grpSpMk id="14" creationId="{B41F9842-B298-BA57-4234-9084154D3E5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3:43.245" v="16203" actId="1076"/>
          <ac:grpSpMkLst>
            <pc:docMk/>
            <pc:sldMk cId="2264858290" sldId="429"/>
            <ac:grpSpMk id="20" creationId="{CE8A191A-71C7-2DBE-D8B8-8418004B3C3B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6T17:21:43.609" v="16472" actId="478"/>
          <ac:graphicFrameMkLst>
            <pc:docMk/>
            <pc:sldMk cId="2264858290" sldId="429"/>
            <ac:graphicFrameMk id="5" creationId="{8A8F36EE-BB6D-0358-3CCC-E5EA842E4E1B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6T17:21:41.001" v="16471" actId="478"/>
          <ac:graphicFrameMkLst>
            <pc:docMk/>
            <pc:sldMk cId="2264858290" sldId="429"/>
            <ac:graphicFrameMk id="7" creationId="{75BE823C-C448-CD68-9662-64CEC529A97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17:47:52.448" v="13757" actId="1076"/>
          <ac:picMkLst>
            <pc:docMk/>
            <pc:sldMk cId="2264858290" sldId="429"/>
            <ac:picMk id="8" creationId="{130AC8E0-7202-B107-2C08-42AF4269DC26}"/>
          </ac:picMkLst>
        </pc:picChg>
        <pc:picChg chg="add del mod ord">
          <ac:chgData name="MARIA INMACULADA SANTAMARIA VALENZUELA" userId="ce49ef87-c7e3-4d0f-9bdf-fe69029b02d5" providerId="ADAL" clId="{354A172A-7AC7-463B-A9AF-624B1842923E}" dt="2025-05-26T17:33:51.098" v="16480" actId="478"/>
          <ac:picMkLst>
            <pc:docMk/>
            <pc:sldMk cId="2264858290" sldId="429"/>
            <ac:picMk id="11" creationId="{90271C78-30F2-77BD-B2B4-65BBF5634092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21:37.952" v="16470" actId="167"/>
          <ac:picMkLst>
            <pc:docMk/>
            <pc:sldMk cId="2264858290" sldId="429"/>
            <ac:picMk id="1028" creationId="{DCE2A62A-FA89-5193-1473-0D743CF089AA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03:57.584" v="16205" actId="1076"/>
        <pc:sldMkLst>
          <pc:docMk/>
          <pc:sldMk cId="3481689322" sldId="430"/>
        </pc:sldMkLst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3" creationId="{59683142-AE37-DE76-6D31-C03332EBA0A9}"/>
          </ac:spMkLst>
        </pc:spChg>
        <pc:spChg chg="mod">
          <ac:chgData name="MARIA INMACULADA SANTAMARIA VALENZUELA" userId="ce49ef87-c7e3-4d0f-9bdf-fe69029b02d5" providerId="ADAL" clId="{354A172A-7AC7-463B-A9AF-624B1842923E}" dt="2025-05-20T16:25:35.766" v="8224" actId="20577"/>
          <ac:spMkLst>
            <pc:docMk/>
            <pc:sldMk cId="3481689322" sldId="430"/>
            <ac:spMk id="4" creationId="{9B8B3B26-28D6-5E26-3F89-6F25CB9DA966}"/>
          </ac:spMkLst>
        </pc:spChg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8" creationId="{D8C7D6BD-C150-49EE-3484-8E9ABCEE64FA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0" creationId="{97A1561B-5E91-AB39-8AE8-524A75C9BEA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5" creationId="{623E2E87-30FE-B0AD-3DA6-3F14559CFBB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6" creationId="{42731D9E-4627-7E07-AA3B-81D1DC61A4FC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7" creationId="{6E6B1A4E-0103-2EFA-2C4B-858DFFC898B3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8" creationId="{6235AD51-883C-EDAA-395B-A42247CE248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29" creationId="{2B964FDF-0A83-B07E-7CA2-999BBF99E128}"/>
          </ac:spMkLst>
        </pc:spChg>
        <pc:grpChg chg="mod">
          <ac:chgData name="MARIA INMACULADA SANTAMARIA VALENZUELA" userId="ce49ef87-c7e3-4d0f-9bdf-fe69029b02d5" providerId="ADAL" clId="{354A172A-7AC7-463B-A9AF-624B1842923E}" dt="2025-05-26T17:03:57.584" v="16205" actId="1076"/>
          <ac:grpSpMkLst>
            <pc:docMk/>
            <pc:sldMk cId="3481689322" sldId="430"/>
            <ac:grpSpMk id="20" creationId="{56C4F0F2-4DEB-5476-778A-48AA5A34A73F}"/>
          </ac:grpSpMkLst>
        </pc:grpChg>
        <pc:cxnChg chg="mod">
          <ac:chgData name="MARIA INMACULADA SANTAMARIA VALENZUELA" userId="ce49ef87-c7e3-4d0f-9bdf-fe69029b02d5" providerId="ADAL" clId="{354A172A-7AC7-463B-A9AF-624B1842923E}" dt="2025-05-22T17:45:44.714" v="13749" actId="12788"/>
          <ac:cxnSpMkLst>
            <pc:docMk/>
            <pc:sldMk cId="3481689322" sldId="430"/>
            <ac:cxnSpMk id="11" creationId="{ACE2714D-796E-11A8-0B6F-C368598C6D3F}"/>
          </ac:cxnSpMkLst>
        </pc:cxnChg>
      </pc:sldChg>
      <pc:sldChg chg="addSp delSp modSp add mod modAnim">
        <pc:chgData name="MARIA INMACULADA SANTAMARIA VALENZUELA" userId="ce49ef87-c7e3-4d0f-9bdf-fe69029b02d5" providerId="ADAL" clId="{354A172A-7AC7-463B-A9AF-624B1842923E}" dt="2025-05-26T17:05:05.977" v="16210" actId="1076"/>
        <pc:sldMkLst>
          <pc:docMk/>
          <pc:sldMk cId="878326745" sldId="431"/>
        </pc:sldMkLst>
        <pc:spChg chg="mod">
          <ac:chgData name="MARIA INMACULADA SANTAMARIA VALENZUELA" userId="ce49ef87-c7e3-4d0f-9bdf-fe69029b02d5" providerId="ADAL" clId="{354A172A-7AC7-463B-A9AF-624B1842923E}" dt="2025-05-20T16:25:41.246" v="8230" actId="20577"/>
          <ac:spMkLst>
            <pc:docMk/>
            <pc:sldMk cId="878326745" sldId="431"/>
            <ac:spMk id="4" creationId="{65F78679-C934-35B4-FB98-8CD97804BFF3}"/>
          </ac:spMkLst>
        </pc:spChg>
        <pc:spChg chg="mod">
          <ac:chgData name="MARIA INMACULADA SANTAMARIA VALENZUELA" userId="ce49ef87-c7e3-4d0f-9bdf-fe69029b02d5" providerId="ADAL" clId="{354A172A-7AC7-463B-A9AF-624B1842923E}" dt="2025-05-26T17:04:24.719" v="16207" actId="1076"/>
          <ac:spMkLst>
            <pc:docMk/>
            <pc:sldMk cId="878326745" sldId="431"/>
            <ac:spMk id="25" creationId="{450F7918-F143-1013-7140-28BD11BC8904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1" creationId="{30843141-37FA-A7CE-1517-68135B1E63ED}"/>
          </ac:spMkLst>
        </pc:spChg>
        <pc:spChg chg="ord">
          <ac:chgData name="MARIA INMACULADA SANTAMARIA VALENZUELA" userId="ce49ef87-c7e3-4d0f-9bdf-fe69029b02d5" providerId="ADAL" clId="{354A172A-7AC7-463B-A9AF-624B1842923E}" dt="2025-05-26T17:04:33.483" v="16208" actId="167"/>
          <ac:spMkLst>
            <pc:docMk/>
            <pc:sldMk cId="878326745" sldId="431"/>
            <ac:spMk id="42" creationId="{1D064E2B-0436-9363-9AF5-176F1BADD7B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6:55.876" v="8238" actId="20577"/>
          <ac:spMkLst>
            <pc:docMk/>
            <pc:sldMk cId="878326745" sldId="431"/>
            <ac:spMk id="46" creationId="{6BFCE434-CB54-4A0A-7BC3-6B944188DA3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7" creationId="{C0AE6BB7-B392-011C-3ED2-D31D4A9EA6E6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7" creationId="{C1323096-234B-2CB3-AFE0-FF58CB150C7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8" creationId="{4AE5F436-A250-0C5A-E6CC-215890C9C212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9" creationId="{CE65CCD3-0DFC-27EB-0C9C-0AAB5B009481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0" creationId="{F8AD6058-C103-F2F8-8413-6B5C2A391417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1" creationId="{A8B6A6C9-4C59-7800-3F1C-175615D8BFE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2" creationId="{4897B70C-800B-DF88-1D3C-5DF2D3D0DC9C}"/>
          </ac:spMkLst>
        </pc:spChg>
        <pc:grpChg chg="mod">
          <ac:chgData name="MARIA INMACULADA SANTAMARIA VALENZUELA" userId="ce49ef87-c7e3-4d0f-9bdf-fe69029b02d5" providerId="ADAL" clId="{354A172A-7AC7-463B-A9AF-624B1842923E}" dt="2025-05-26T17:05:05.977" v="16210" actId="1076"/>
          <ac:grpSpMkLst>
            <pc:docMk/>
            <pc:sldMk cId="878326745" sldId="431"/>
            <ac:grpSpMk id="20" creationId="{ED652843-EA4E-5069-E4F4-F1722E6A2C0D}"/>
          </ac:grpSpMkLst>
        </pc:grpChg>
      </pc:sldChg>
      <pc:sldChg chg="addSp delSp modSp add mod">
        <pc:chgData name="MARIA INMACULADA SANTAMARIA VALENZUELA" userId="ce49ef87-c7e3-4d0f-9bdf-fe69029b02d5" providerId="ADAL" clId="{354A172A-7AC7-463B-A9AF-624B1842923E}" dt="2025-05-26T17:05:41.757" v="16213" actId="1076"/>
        <pc:sldMkLst>
          <pc:docMk/>
          <pc:sldMk cId="2005998590" sldId="432"/>
        </pc:sldMkLst>
        <pc:spChg chg="add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3" creationId="{DDCE0FB6-55C7-86DD-7FCC-F0B2341425A5}"/>
          </ac:spMkLst>
        </pc:spChg>
        <pc:spChg chg="mod">
          <ac:chgData name="MARIA INMACULADA SANTAMARIA VALENZUELA" userId="ce49ef87-c7e3-4d0f-9bdf-fe69029b02d5" providerId="ADAL" clId="{354A172A-7AC7-463B-A9AF-624B1842923E}" dt="2025-05-20T16:27:28.869" v="8283" actId="20577"/>
          <ac:spMkLst>
            <pc:docMk/>
            <pc:sldMk cId="2005998590" sldId="432"/>
            <ac:spMk id="4" creationId="{EFAECADA-37C8-C421-152C-3152C4B17257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7:48.762" v="11658" actId="167"/>
          <ac:spMkLst>
            <pc:docMk/>
            <pc:sldMk cId="2005998590" sldId="432"/>
            <ac:spMk id="5" creationId="{E1ADA16E-D6F6-4BBD-9BA2-FFBDB4A62DC6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25" creationId="{7FE8E860-17AC-FD5F-CEAE-BC64908EA9B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41.757" v="16213" actId="1076"/>
          <ac:grpSpMkLst>
            <pc:docMk/>
            <pc:sldMk cId="2005998590" sldId="432"/>
            <ac:grpSpMk id="8" creationId="{99E470CC-4854-C372-4206-19A42CF5C41A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6T17:05:28.634" v="16211" actId="164"/>
          <ac:grpSpMkLst>
            <pc:docMk/>
            <pc:sldMk cId="2005998590" sldId="432"/>
            <ac:grpSpMk id="20" creationId="{2F291665-848A-921B-FE7A-7C3CA648E8AB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2T18:53:09.725" v="15214" actId="1076"/>
          <ac:picMkLst>
            <pc:docMk/>
            <pc:sldMk cId="2005998590" sldId="432"/>
            <ac:picMk id="2" creationId="{90756810-B403-9334-F485-0E8C79D3B674}"/>
          </ac:picMkLst>
        </pc:picChg>
        <pc:picChg chg="add mod">
          <ac:chgData name="MARIA INMACULADA SANTAMARIA VALENZUELA" userId="ce49ef87-c7e3-4d0f-9bdf-fe69029b02d5" providerId="ADAL" clId="{354A172A-7AC7-463B-A9AF-624B1842923E}" dt="2025-05-21T15:21:52.950" v="10382" actId="1035"/>
          <ac:picMkLst>
            <pc:docMk/>
            <pc:sldMk cId="2005998590" sldId="432"/>
            <ac:picMk id="7" creationId="{A428C0A5-1D8A-56B3-86D7-BEBBD4A8C8E8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38:16.599" v="18198"/>
        <pc:sldMkLst>
          <pc:docMk/>
          <pc:sldMk cId="1091045229" sldId="433"/>
        </pc:sldMkLst>
        <pc:spChg chg="del mod">
          <ac:chgData name="MARIA INMACULADA SANTAMARIA VALENZUELA" userId="ce49ef87-c7e3-4d0f-9bdf-fe69029b02d5" providerId="ADAL" clId="{354A172A-7AC7-463B-A9AF-624B1842923E}" dt="2025-05-26T17:05:57.049" v="16216" actId="478"/>
          <ac:spMkLst>
            <pc:docMk/>
            <pc:sldMk cId="1091045229" sldId="433"/>
            <ac:spMk id="3" creationId="{BABB738C-3B70-0AA6-835A-9AD05ED0FDD8}"/>
          </ac:spMkLst>
        </pc:spChg>
        <pc:spChg chg="mod">
          <ac:chgData name="MARIA INMACULADA SANTAMARIA VALENZUELA" userId="ce49ef87-c7e3-4d0f-9bdf-fe69029b02d5" providerId="ADAL" clId="{354A172A-7AC7-463B-A9AF-624B1842923E}" dt="2025-05-20T16:31:58.798" v="8321" actId="20577"/>
          <ac:spMkLst>
            <pc:docMk/>
            <pc:sldMk cId="1091045229" sldId="433"/>
            <ac:spMk id="4" creationId="{2C0975E1-9603-E8AC-CEC8-74CA806E6BEE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1" creationId="{6E8D44EA-E9B4-846A-0CFA-D3BF6493FD37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3" creationId="{FD20C21F-7F72-5BF0-BEA5-960E6A4864E7}"/>
          </ac:spMkLst>
        </pc:spChg>
        <pc:spChg chg="mod">
          <ac:chgData name="MARIA INMACULADA SANTAMARIA VALENZUELA" userId="ce49ef87-c7e3-4d0f-9bdf-fe69029b02d5" providerId="ADAL" clId="{354A172A-7AC7-463B-A9AF-624B1842923E}" dt="2025-05-26T17:06:18.546" v="16217" actId="164"/>
          <ac:spMkLst>
            <pc:docMk/>
            <pc:sldMk cId="1091045229" sldId="433"/>
            <ac:spMk id="25" creationId="{284917D3-E50E-2FFD-D22D-C1D10081ABA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54.141" v="16215" actId="164"/>
          <ac:grpSpMkLst>
            <pc:docMk/>
            <pc:sldMk cId="1091045229" sldId="433"/>
            <ac:grpSpMk id="2" creationId="{195C2570-625D-0A06-6D27-31CDBB3EF7A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6:32.469" v="16219" actId="1076"/>
          <ac:grpSpMkLst>
            <pc:docMk/>
            <pc:sldMk cId="1091045229" sldId="433"/>
            <ac:grpSpMk id="5" creationId="{889F9D1C-A944-09FE-FBB8-A162C956592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18.546" v="16217" actId="164"/>
          <ac:grpSpMkLst>
            <pc:docMk/>
            <pc:sldMk cId="1091045229" sldId="433"/>
            <ac:grpSpMk id="20" creationId="{B38911EC-6968-9411-00F7-12987C1D2E9C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0T16:31:47.747" v="8304" actId="207"/>
          <ac:graphicFrameMkLst>
            <pc:docMk/>
            <pc:sldMk cId="1091045229" sldId="433"/>
            <ac:graphicFrameMk id="32" creationId="{3E1F3BD3-BCEA-62F1-301E-A0A7A58C551D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0:23.851" v="15637"/>
          <ac:picMkLst>
            <pc:docMk/>
            <pc:sldMk cId="1091045229" sldId="433"/>
            <ac:picMk id="7" creationId="{9764A042-EEED-41AD-6237-1BCEBB219529}"/>
          </ac:picMkLst>
        </pc:picChg>
      </pc:sldChg>
      <pc:sldChg chg="addSp modSp add del">
        <pc:chgData name="MARIA INMACULADA SANTAMARIA VALENZUELA" userId="ce49ef87-c7e3-4d0f-9bdf-fe69029b02d5" providerId="ADAL" clId="{354A172A-7AC7-463B-A9AF-624B1842923E}" dt="2025-05-20T16:34:35.679" v="8397" actId="47"/>
        <pc:sldMkLst>
          <pc:docMk/>
          <pc:sldMk cId="1650728805" sldId="434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1:15.787" v="18408" actId="1076"/>
        <pc:sldMkLst>
          <pc:docMk/>
          <pc:sldMk cId="2528631660" sldId="435"/>
        </pc:sldMkLst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2" creationId="{A55B7153-85EB-0C32-88DC-37CDB40901ED}"/>
          </ac:spMkLst>
        </pc:spChg>
        <pc:spChg chg="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3" creationId="{7A6095E4-4FB8-0F62-4AE6-0C6964EAB7E4}"/>
          </ac:spMkLst>
        </pc:spChg>
        <pc:spChg chg="mod">
          <ac:chgData name="MARIA INMACULADA SANTAMARIA VALENZUELA" userId="ce49ef87-c7e3-4d0f-9bdf-fe69029b02d5" providerId="ADAL" clId="{354A172A-7AC7-463B-A9AF-624B1842923E}" dt="2025-05-20T16:37:42.506" v="8521" actId="20577"/>
          <ac:spMkLst>
            <pc:docMk/>
            <pc:sldMk cId="2528631660" sldId="435"/>
            <ac:spMk id="4" creationId="{04460C56-2BF1-9665-E795-271382F53D0B}"/>
          </ac:spMkLst>
        </pc:spChg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7" creationId="{9BF66283-31FE-0451-BEE7-872262CBCA89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56.163" v="18405" actId="1076"/>
          <ac:spMkLst>
            <pc:docMk/>
            <pc:sldMk cId="2528631660" sldId="435"/>
            <ac:spMk id="14" creationId="{C958A4F6-154A-2292-6780-B6E3641AB5EB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25" creationId="{94D39BDC-37F0-3CEB-20B3-6FFBD3DA9C59}"/>
          </ac:spMkLst>
        </pc:spChg>
        <pc:spChg chg="del ord">
          <ac:chgData name="MARIA INMACULADA SANTAMARIA VALENZUELA" userId="ce49ef87-c7e3-4d0f-9bdf-fe69029b02d5" providerId="ADAL" clId="{354A172A-7AC7-463B-A9AF-624B1842923E}" dt="2025-05-27T09:39:41.853" v="18208" actId="478"/>
          <ac:spMkLst>
            <pc:docMk/>
            <pc:sldMk cId="2528631660" sldId="435"/>
            <ac:spMk id="42" creationId="{012FDD41-45D8-F4C0-469E-6E46757A3975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5" creationId="{811D635C-D561-3F4E-68A0-903F68F84A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7:09.086" v="16227" actId="1076"/>
          <ac:grpSpMkLst>
            <pc:docMk/>
            <pc:sldMk cId="2528631660" sldId="435"/>
            <ac:grpSpMk id="11" creationId="{C884AC4F-BA05-CFA5-51CE-FC4C08FD7E4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20" creationId="{7B4C94E2-C79A-4E01-510C-7E4733D36D30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2T18:03:05.891" v="14088" actId="171"/>
          <ac:graphicFrameMkLst>
            <pc:docMk/>
            <pc:sldMk cId="2528631660" sldId="435"/>
            <ac:graphicFrameMk id="8" creationId="{C608DA0C-E64A-12C4-789A-A98F9CE647A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9.984" v="18203" actId="167"/>
          <ac:graphicFrameMkLst>
            <pc:docMk/>
            <pc:sldMk cId="2528631660" sldId="435"/>
            <ac:graphicFrameMk id="10" creationId="{F07EB952-3D6F-45AB-20B7-81EF828E9B0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3.587" v="18202" actId="167"/>
          <ac:graphicFrameMkLst>
            <pc:docMk/>
            <pc:sldMk cId="2528631660" sldId="435"/>
            <ac:graphicFrameMk id="12" creationId="{3556EF2F-E59F-93A6-2A25-0ADD15536FE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8:57.178" v="18201" actId="167"/>
          <ac:graphicFrameMkLst>
            <pc:docMk/>
            <pc:sldMk cId="2528631660" sldId="435"/>
            <ac:graphicFrameMk id="13" creationId="{C1EA1DC5-0746-F119-D4C0-BAAB33FB8AD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7T14:31:15.787" v="18408" actId="1076"/>
          <ac:picMkLst>
            <pc:docMk/>
            <pc:sldMk cId="2528631660" sldId="435"/>
            <ac:picMk id="15" creationId="{071C3C4D-6F5E-2C35-B286-A213FB22DCAB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6T22:40:50.216" v="17850"/>
        <pc:sldMkLst>
          <pc:docMk/>
          <pc:sldMk cId="649914206" sldId="436"/>
        </pc:sldMkLst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3" creationId="{1AC6F573-4C81-C002-81DD-4BF6BD230D5E}"/>
          </ac:spMkLst>
        </pc:spChg>
        <pc:spChg chg="mod">
          <ac:chgData name="MARIA INMACULADA SANTAMARIA VALENZUELA" userId="ce49ef87-c7e3-4d0f-9bdf-fe69029b02d5" providerId="ADAL" clId="{354A172A-7AC7-463B-A9AF-624B1842923E}" dt="2025-05-20T16:37:38.216" v="8520" actId="20577"/>
          <ac:spMkLst>
            <pc:docMk/>
            <pc:sldMk cId="649914206" sldId="436"/>
            <ac:spMk id="4" creationId="{0F97CCBE-C6C6-4A9F-13FD-3A4C8BB62F81}"/>
          </ac:spMkLst>
        </pc:spChg>
        <pc:spChg chg="mod ord">
          <ac:chgData name="MARIA INMACULADA SANTAMARIA VALENZUELA" userId="ce49ef87-c7e3-4d0f-9bdf-fe69029b02d5" providerId="ADAL" clId="{354A172A-7AC7-463B-A9AF-624B1842923E}" dt="2025-05-26T22:39:49.083" v="17843" actId="167"/>
          <ac:spMkLst>
            <pc:docMk/>
            <pc:sldMk cId="649914206" sldId="436"/>
            <ac:spMk id="8" creationId="{7E4B55FC-5D5A-4C3F-B72A-50423597924D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0" creationId="{2A27EF3E-7C4A-F738-16B0-640CA3E22216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1" creationId="{04A9830B-694E-A2B8-FDC0-337C10547F22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2" creationId="{238FD880-F155-D5B7-2FB4-1AE28D192040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5" creationId="{AA8E25D3-D4B2-7801-9090-AD65A8ECE081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6" creationId="{8C52DF2C-9022-E446-B8FD-55DD572E2743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7" creationId="{DAAAE103-2005-B168-1DB1-7D2328C8E6FC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9" creationId="{B180B02E-B184-9E5F-50C3-D365D6E384D1}"/>
          </ac:spMkLst>
        </pc:spChg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25" creationId="{E00FCFF0-6D53-CC8C-3BB8-D5E2A5ACFDF2}"/>
          </ac:spMkLst>
        </pc:spChg>
        <pc:spChg chg="add del ord">
          <ac:chgData name="MARIA INMACULADA SANTAMARIA VALENZUELA" userId="ce49ef87-c7e3-4d0f-9bdf-fe69029b02d5" providerId="ADAL" clId="{354A172A-7AC7-463B-A9AF-624B1842923E}" dt="2025-05-26T22:40:00.358" v="17845" actId="167"/>
          <ac:spMkLst>
            <pc:docMk/>
            <pc:sldMk cId="649914206" sldId="436"/>
            <ac:spMk id="42" creationId="{FF1345DF-F1FE-064D-8878-884C46C23FA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7:38.830" v="16231" actId="1076"/>
          <ac:grpSpMkLst>
            <pc:docMk/>
            <pc:sldMk cId="649914206" sldId="436"/>
            <ac:grpSpMk id="2" creationId="{7235D835-2CD2-13F2-0C75-B34BC90B27C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5" creationId="{1F1B0C35-52B3-8843-6FAF-D615BAA390D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7" creationId="{EFCB29CF-00BE-02CC-C129-81C752D5A36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3" creationId="{71387744-FF87-5DD5-BA33-6112DBC53F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4" creationId="{ED1A4623-28EB-E890-5F23-E2A4E930D7D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28.065" v="16229" actId="164"/>
          <ac:grpSpMkLst>
            <pc:docMk/>
            <pc:sldMk cId="649914206" sldId="436"/>
            <ac:grpSpMk id="20" creationId="{F33512CC-E4F5-24FD-442D-EC1BBCF6F50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22:39:57.364" v="17844" actId="167"/>
          <ac:picMkLst>
            <pc:docMk/>
            <pc:sldMk cId="649914206" sldId="436"/>
            <ac:picMk id="18" creationId="{8FCAFE38-495D-91A0-700C-A951B5509F33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1:00.366" v="18215"/>
        <pc:sldMkLst>
          <pc:docMk/>
          <pc:sldMk cId="771741256" sldId="437"/>
        </pc:sldMkLst>
        <pc:spChg chg="add mod">
          <ac:chgData name="MARIA INMACULADA SANTAMARIA VALENZUELA" userId="ce49ef87-c7e3-4d0f-9bdf-fe69029b02d5" providerId="ADAL" clId="{354A172A-7AC7-463B-A9AF-624B1842923E}" dt="2025-05-22T18:09:35.946" v="14176" actId="6549"/>
          <ac:spMkLst>
            <pc:docMk/>
            <pc:sldMk cId="771741256" sldId="437"/>
            <ac:spMk id="2" creationId="{A1F50B8C-6013-F3D4-7580-7158103D230A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3" creationId="{669D5160-2144-A3BE-1BB9-02645B2A4AA0}"/>
          </ac:spMkLst>
        </pc:spChg>
        <pc:spChg chg="mod">
          <ac:chgData name="MARIA INMACULADA SANTAMARIA VALENZUELA" userId="ce49ef87-c7e3-4d0f-9bdf-fe69029b02d5" providerId="ADAL" clId="{354A172A-7AC7-463B-A9AF-624B1842923E}" dt="2025-05-20T16:37:34.179" v="8519" actId="20577"/>
          <ac:spMkLst>
            <pc:docMk/>
            <pc:sldMk cId="771741256" sldId="437"/>
            <ac:spMk id="4" creationId="{20A5B4E8-4290-AFD0-8232-EF25E99890FD}"/>
          </ac:spMkLst>
        </pc:spChg>
        <pc:spChg chg="mod">
          <ac:chgData name="MARIA INMACULADA SANTAMARIA VALENZUELA" userId="ce49ef87-c7e3-4d0f-9bdf-fe69029b02d5" providerId="ADAL" clId="{354A172A-7AC7-463B-A9AF-624B1842923E}" dt="2025-05-20T16:33:53.718" v="8380"/>
          <ac:spMkLst>
            <pc:docMk/>
            <pc:sldMk cId="771741256" sldId="437"/>
            <ac:spMk id="8" creationId="{6C058F34-08DE-7371-F2A1-DCD166AD3B6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10.697" v="16235" actId="478"/>
          <ac:spMkLst>
            <pc:docMk/>
            <pc:sldMk cId="771741256" sldId="437"/>
            <ac:spMk id="14" creationId="{52D514D7-67EB-2687-A3AE-DC50CB2A139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17.187" v="16237" actId="167"/>
          <ac:spMkLst>
            <pc:docMk/>
            <pc:sldMk cId="771741256" sldId="437"/>
            <ac:spMk id="15" creationId="{A5418C74-9088-A58E-00AE-BF62D43519EC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25" creationId="{03DE995E-6022-994F-28C2-BEAB36AFCE26}"/>
          </ac:spMkLst>
        </pc:spChg>
        <pc:grpChg chg="add mod">
          <ac:chgData name="MARIA INMACULADA SANTAMARIA VALENZUELA" userId="ce49ef87-c7e3-4d0f-9bdf-fe69029b02d5" providerId="ADAL" clId="{354A172A-7AC7-463B-A9AF-624B1842923E}" dt="2025-05-20T16:33:53.718" v="8380"/>
          <ac:grpSpMkLst>
            <pc:docMk/>
            <pc:sldMk cId="771741256" sldId="437"/>
            <ac:grpSpMk id="5" creationId="{2AAC008C-D08F-D359-5DDB-111B53A3A4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9:25:25.483" v="15576"/>
          <ac:grpSpMkLst>
            <pc:docMk/>
            <pc:sldMk cId="771741256" sldId="437"/>
            <ac:grpSpMk id="10" creationId="{7BCBAE3D-CEE7-F4B8-EB04-E9EAAC46BB0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8:04.220" v="16234" actId="1076"/>
          <ac:grpSpMkLst>
            <pc:docMk/>
            <pc:sldMk cId="771741256" sldId="437"/>
            <ac:grpSpMk id="13" creationId="{4D030231-9BAB-8755-75EE-B6F6FAF01D4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54.016" v="16232" actId="164"/>
          <ac:grpSpMkLst>
            <pc:docMk/>
            <pc:sldMk cId="771741256" sldId="437"/>
            <ac:grpSpMk id="20" creationId="{BF8A53F1-223A-EF55-19F7-F19FC7545540}"/>
          </ac:grpSpMkLst>
        </pc:grpChg>
        <pc:picChg chg="mod">
          <ac:chgData name="MARIA INMACULADA SANTAMARIA VALENZUELA" userId="ce49ef87-c7e3-4d0f-9bdf-fe69029b02d5" providerId="ADAL" clId="{354A172A-7AC7-463B-A9AF-624B1842923E}" dt="2025-05-20T16:33:53.718" v="8380"/>
          <ac:picMkLst>
            <pc:docMk/>
            <pc:sldMk cId="771741256" sldId="437"/>
            <ac:picMk id="7" creationId="{4D35FB45-E1E6-204B-DDF2-30AC287EADD4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1" creationId="{2351E33E-02A6-056A-379D-39DD517593DC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2" creationId="{E5AD657B-672D-0B9F-AEAE-0C1E4AA49DE0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2:20.555" v="18224"/>
        <pc:sldMkLst>
          <pc:docMk/>
          <pc:sldMk cId="567812835" sldId="438"/>
        </pc:sldMkLst>
        <pc:spChg chg="add mod ord">
          <ac:chgData name="MARIA INMACULADA SANTAMARIA VALENZUELA" userId="ce49ef87-c7e3-4d0f-9bdf-fe69029b02d5" providerId="ADAL" clId="{354A172A-7AC7-463B-A9AF-624B1842923E}" dt="2025-05-26T17:08:22.468" v="16240" actId="167"/>
          <ac:spMkLst>
            <pc:docMk/>
            <pc:sldMk cId="567812835" sldId="438"/>
            <ac:spMk id="2" creationId="{9E4CE1C4-F707-E638-AA3F-74A9C95F0BD6}"/>
          </ac:spMkLst>
        </pc:spChg>
        <pc:spChg chg="del">
          <ac:chgData name="MARIA INMACULADA SANTAMARIA VALENZUELA" userId="ce49ef87-c7e3-4d0f-9bdf-fe69029b02d5" providerId="ADAL" clId="{354A172A-7AC7-463B-A9AF-624B1842923E}" dt="2025-05-26T17:08:24.046" v="16241" actId="478"/>
          <ac:spMkLst>
            <pc:docMk/>
            <pc:sldMk cId="567812835" sldId="438"/>
            <ac:spMk id="3" creationId="{01F93BD2-6C90-CF1F-9F6A-4C32EC24FA5B}"/>
          </ac:spMkLst>
        </pc:spChg>
        <pc:spChg chg="mod">
          <ac:chgData name="MARIA INMACULADA SANTAMARIA VALENZUELA" userId="ce49ef87-c7e3-4d0f-9bdf-fe69029b02d5" providerId="ADAL" clId="{354A172A-7AC7-463B-A9AF-624B1842923E}" dt="2025-05-20T16:37:30.457" v="8518" actId="20577"/>
          <ac:spMkLst>
            <pc:docMk/>
            <pc:sldMk cId="567812835" sldId="438"/>
            <ac:spMk id="4" creationId="{A3B508FA-F758-04DC-BEEE-678E593E6FF5}"/>
          </ac:spMkLst>
        </pc:spChg>
        <pc:spChg chg="add mod">
          <ac:chgData name="MARIA INMACULADA SANTAMARIA VALENZUELA" userId="ce49ef87-c7e3-4d0f-9bdf-fe69029b02d5" providerId="ADAL" clId="{354A172A-7AC7-463B-A9AF-624B1842923E}" dt="2025-05-22T18:09:46.855" v="14177"/>
          <ac:spMkLst>
            <pc:docMk/>
            <pc:sldMk cId="567812835" sldId="438"/>
            <ac:spMk id="10" creationId="{4E6DA3AC-5C4D-F175-D6C5-8D30723B99C8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3" creationId="{7212D320-D005-E541-A3DD-56DFBCD85CA0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4" creationId="{292EA1A5-09CA-4ED9-8689-12931F2F5A87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6" creationId="{E3EF7905-9F3B-B4AB-BD7A-0C103F8BA445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7" creationId="{4A463532-EDA3-48D1-49B7-792A61523614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8" creationId="{A5B6AFA8-F2BD-BBDC-3674-42E2CE3BF64A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9" creationId="{4846D6A3-CA88-A8B8-26E5-64984C2B2BF8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22" creationId="{4BFFDB48-05DE-44C9-6C08-A54F7D54D2DC}"/>
          </ac:spMkLst>
        </pc:spChg>
        <pc:spChg chg="del">
          <ac:chgData name="MARIA INMACULADA SANTAMARIA VALENZUELA" userId="ce49ef87-c7e3-4d0f-9bdf-fe69029b02d5" providerId="ADAL" clId="{354A172A-7AC7-463B-A9AF-624B1842923E}" dt="2025-05-26T17:08:26.689" v="16242" actId="478"/>
          <ac:spMkLst>
            <pc:docMk/>
            <pc:sldMk cId="567812835" sldId="438"/>
            <ac:spMk id="25" creationId="{C02890E5-B8FE-1392-7DD2-D59B91E179E4}"/>
          </ac:spMkLst>
        </pc:spChg>
        <pc:spChg chg="del mod">
          <ac:chgData name="MARIA INMACULADA SANTAMARIA VALENZUELA" userId="ce49ef87-c7e3-4d0f-9bdf-fe69029b02d5" providerId="ADAL" clId="{354A172A-7AC7-463B-A9AF-624B1842923E}" dt="2025-05-26T17:08:20.522" v="16238" actId="478"/>
          <ac:spMkLst>
            <pc:docMk/>
            <pc:sldMk cId="567812835" sldId="438"/>
            <ac:spMk id="42" creationId="{9A13CB0B-F325-F938-4EBE-FC86B785886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7" creationId="{52B90F26-5816-317C-C215-182C3F2F7F58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8" creationId="{28057279-EDF0-9D83-A1EE-96B09E069D1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26.689" v="16242" actId="478"/>
          <ac:grpSpMkLst>
            <pc:docMk/>
            <pc:sldMk cId="567812835" sldId="438"/>
            <ac:grpSpMk id="20" creationId="{05893844-7804-ABB1-7EC3-95EC5F1AB901}"/>
          </ac:grpSpMkLst>
        </pc:grpChg>
        <pc:picChg chg="add mod">
          <ac:chgData name="MARIA INMACULADA SANTAMARIA VALENZUELA" userId="ce49ef87-c7e3-4d0f-9bdf-fe69029b02d5" providerId="ADAL" clId="{354A172A-7AC7-463B-A9AF-624B1842923E}" dt="2025-05-25T19:32:38.224" v="15654"/>
          <ac:picMkLst>
            <pc:docMk/>
            <pc:sldMk cId="567812835" sldId="438"/>
            <ac:picMk id="5" creationId="{FEF2D298-94F9-6806-11FA-70835EF37EE7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1" creationId="{088E8905-1D9A-4723-8529-31AF86B43A6A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2" creationId="{3D96EDE1-B314-BFC3-F76E-61343EE00C74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5" creationId="{ED4E6F02-DF5F-5801-866C-5717F79BE277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35:32.699" v="8415" actId="47"/>
        <pc:sldMkLst>
          <pc:docMk/>
          <pc:sldMk cId="1983070574" sldId="43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2:43.377" v="18226"/>
        <pc:sldMkLst>
          <pc:docMk/>
          <pc:sldMk cId="3923432617" sldId="439"/>
        </pc:sldMkLst>
        <pc:spChg chg="del">
          <ac:chgData name="MARIA INMACULADA SANTAMARIA VALENZUELA" userId="ce49ef87-c7e3-4d0f-9bdf-fe69029b02d5" providerId="ADAL" clId="{354A172A-7AC7-463B-A9AF-624B1842923E}" dt="2025-05-26T17:08:35.263" v="16245" actId="478"/>
          <ac:spMkLst>
            <pc:docMk/>
            <pc:sldMk cId="3923432617" sldId="439"/>
            <ac:spMk id="3" creationId="{27D9A551-F89F-1FE3-3401-D538241E3BDB}"/>
          </ac:spMkLst>
        </pc:spChg>
        <pc:spChg chg="mod">
          <ac:chgData name="MARIA INMACULADA SANTAMARIA VALENZUELA" userId="ce49ef87-c7e3-4d0f-9bdf-fe69029b02d5" providerId="ADAL" clId="{354A172A-7AC7-463B-A9AF-624B1842923E}" dt="2025-05-20T16:36:23.311" v="8513" actId="20577"/>
          <ac:spMkLst>
            <pc:docMk/>
            <pc:sldMk cId="3923432617" sldId="439"/>
            <ac:spMk id="4" creationId="{B5D89437-FA27-E74D-72F5-1E722B016984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7" creationId="{FDF200A1-48E4-7C71-D2B8-77E8625E8B95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0" creationId="{B4F19831-1C4D-EB80-B423-D0AE8439CBC6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1" creationId="{F642EA83-8B89-A21B-F521-196D0A782893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2" creationId="{9D1AC3D0-20AD-48C4-33DE-2C843D40A85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19" creationId="{56EA9E4A-CE90-3972-0AA2-8ED9CDEB1594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2" creationId="{712B8B1F-0296-7573-E40C-EA15AEF06CD3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6" creationId="{ED63B7C6-BDE6-99CA-40DD-29F4949027B0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9" creationId="{DBD4C9E4-E1BB-05CF-6659-5D426192034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0" creationId="{8E345CF7-875B-67D3-DDF1-7C5C22BB5AF4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1" creationId="{9914BD11-007C-C86D-7C97-E9D71E8180CA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4" creationId="{895E9299-483F-CD47-6F8C-31B215E8B5C0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6" creationId="{61E77356-81A1-D1A8-8F84-BE5643BDF448}"/>
          </ac:spMkLst>
        </pc:spChg>
        <pc:spChg chg="ord">
          <ac:chgData name="MARIA INMACULADA SANTAMARIA VALENZUELA" userId="ce49ef87-c7e3-4d0f-9bdf-fe69029b02d5" providerId="ADAL" clId="{354A172A-7AC7-463B-A9AF-624B1842923E}" dt="2025-05-22T18:37:35.864" v="14884" actId="167"/>
          <ac:spMkLst>
            <pc:docMk/>
            <pc:sldMk cId="3923432617" sldId="439"/>
            <ac:spMk id="42" creationId="{4C0FC017-F2D4-09DE-BC5E-75A124B51746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2" creationId="{E20CFFA9-346C-90EE-FD99-05E7B7A3C77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5" creationId="{7125037A-C172-0D7E-34D9-1A7E9C2EC47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39.321" v="16246" actId="478"/>
          <ac:grpSpMkLst>
            <pc:docMk/>
            <pc:sldMk cId="3923432617" sldId="439"/>
            <ac:grpSpMk id="20" creationId="{2D5AB1FB-26BB-2E3C-D33D-E83F63331284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6:37:19.996" v="8517" actId="1076"/>
          <ac:picMkLst>
            <pc:docMk/>
            <pc:sldMk cId="3923432617" sldId="439"/>
            <ac:picMk id="1026" creationId="{65576FFC-5392-2DFD-A81D-EFA96EED2A4B}"/>
          </ac:picMkLst>
        </pc:picChg>
      </pc:sldChg>
      <pc:sldChg chg="addSp delSp modSp add del mod ord modAnim">
        <pc:chgData name="MARIA INMACULADA SANTAMARIA VALENZUELA" userId="ce49ef87-c7e3-4d0f-9bdf-fe69029b02d5" providerId="ADAL" clId="{354A172A-7AC7-463B-A9AF-624B1842923E}" dt="2025-05-27T09:44:04.340" v="18231"/>
        <pc:sldMkLst>
          <pc:docMk/>
          <pc:sldMk cId="4011476236" sldId="440"/>
        </pc:sldMkLst>
        <pc:spChg chg="del">
          <ac:chgData name="MARIA INMACULADA SANTAMARIA VALENZUELA" userId="ce49ef87-c7e3-4d0f-9bdf-fe69029b02d5" providerId="ADAL" clId="{354A172A-7AC7-463B-A9AF-624B1842923E}" dt="2025-05-26T17:08:58.195" v="16253" actId="478"/>
          <ac:spMkLst>
            <pc:docMk/>
            <pc:sldMk cId="4011476236" sldId="440"/>
            <ac:spMk id="3" creationId="{C7459D93-4446-2357-524C-6372F063A93B}"/>
          </ac:spMkLst>
        </pc:spChg>
        <pc:spChg chg="mod">
          <ac:chgData name="MARIA INMACULADA SANTAMARIA VALENZUELA" userId="ce49ef87-c7e3-4d0f-9bdf-fe69029b02d5" providerId="ADAL" clId="{354A172A-7AC7-463B-A9AF-624B1842923E}" dt="2025-05-20T17:31:43.565" v="8739" actId="20577"/>
          <ac:spMkLst>
            <pc:docMk/>
            <pc:sldMk cId="4011476236" sldId="440"/>
            <ac:spMk id="4" creationId="{88AF605C-C961-76B2-47F0-0CE9457EA7C1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7" creationId="{88622D78-6B0F-4E8C-A0A1-C22CB87296AD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8" creationId="{B4E913A4-8594-B717-3BC3-EAEE0BD1BE12}"/>
          </ac:spMkLst>
        </pc:spChg>
        <pc:spChg chg="add mod">
          <ac:chgData name="MARIA INMACULADA SANTAMARIA VALENZUELA" userId="ce49ef87-c7e3-4d0f-9bdf-fe69029b02d5" providerId="ADAL" clId="{354A172A-7AC7-463B-A9AF-624B1842923E}" dt="2025-05-20T17:32:31.617" v="8744" actId="1076"/>
          <ac:spMkLst>
            <pc:docMk/>
            <pc:sldMk cId="4011476236" sldId="440"/>
            <ac:spMk id="10" creationId="{AAECAFBB-217F-C9BD-ECE5-09B9B3831F9B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2" creationId="{D42C3B8A-6793-5B3C-9C11-465FF1AD3E36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3" creationId="{F365CAC5-1815-69DE-D2EE-C477B7B07D1B}"/>
          </ac:spMkLst>
        </pc:spChg>
        <pc:spChg chg="del">
          <ac:chgData name="MARIA INMACULADA SANTAMARIA VALENZUELA" userId="ce49ef87-c7e3-4d0f-9bdf-fe69029b02d5" providerId="ADAL" clId="{354A172A-7AC7-463B-A9AF-624B1842923E}" dt="2025-05-26T17:09:00.736" v="16254" actId="478"/>
          <ac:spMkLst>
            <pc:docMk/>
            <pc:sldMk cId="4011476236" sldId="440"/>
            <ac:spMk id="25" creationId="{07206DC6-7750-7A52-D58B-CB8ECC608671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2" creationId="{985F3CE1-5213-45B8-62EE-6047A6879F6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5" creationId="{F9F55216-3E48-2D0F-308C-DA74967972D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9:00.736" v="16254" actId="478"/>
          <ac:grpSpMkLst>
            <pc:docMk/>
            <pc:sldMk cId="4011476236" sldId="440"/>
            <ac:grpSpMk id="20" creationId="{794193AA-23FF-CD2A-0773-2D8A81441390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7:32:27.927" v="8743" actId="1076"/>
          <ac:picMkLst>
            <pc:docMk/>
            <pc:sldMk cId="4011476236" sldId="440"/>
            <ac:picMk id="11" creationId="{24A74A12-D782-FA4B-2B35-F09EF483A31C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4:17.163" v="18233"/>
        <pc:sldMkLst>
          <pc:docMk/>
          <pc:sldMk cId="3258084797" sldId="441"/>
        </pc:sldMkLst>
        <pc:spChg chg="mod">
          <ac:chgData name="MARIA INMACULADA SANTAMARIA VALENZUELA" userId="ce49ef87-c7e3-4d0f-9bdf-fe69029b02d5" providerId="ADAL" clId="{354A172A-7AC7-463B-A9AF-624B1842923E}" dt="2025-05-22T18:14:38.295" v="14285" actId="20577"/>
          <ac:spMkLst>
            <pc:docMk/>
            <pc:sldMk cId="3258084797" sldId="441"/>
            <ac:spMk id="2" creationId="{11B198D9-BCCD-6A4A-2CEE-52DFBC1D536B}"/>
          </ac:spMkLst>
        </pc:spChg>
        <pc:spChg chg="add mod">
          <ac:chgData name="MARIA INMACULADA SANTAMARIA VALENZUELA" userId="ce49ef87-c7e3-4d0f-9bdf-fe69029b02d5" providerId="ADAL" clId="{354A172A-7AC7-463B-A9AF-624B1842923E}" dt="2025-05-22T18:15:16.976" v="14287" actId="164"/>
          <ac:spMkLst>
            <pc:docMk/>
            <pc:sldMk cId="3258084797" sldId="441"/>
            <ac:spMk id="3" creationId="{D7CF9B48-62ED-314B-6E18-6F97E7F4BEA7}"/>
          </ac:spMkLst>
        </pc:spChg>
        <pc:spChg chg="mod">
          <ac:chgData name="MARIA INMACULADA SANTAMARIA VALENZUELA" userId="ce49ef87-c7e3-4d0f-9bdf-fe69029b02d5" providerId="ADAL" clId="{354A172A-7AC7-463B-A9AF-624B1842923E}" dt="2025-05-20T17:40:35.579" v="8770" actId="20577"/>
          <ac:spMkLst>
            <pc:docMk/>
            <pc:sldMk cId="3258084797" sldId="441"/>
            <ac:spMk id="4" creationId="{B478A245-D7E5-21FC-1623-A2AA96E6F784}"/>
          </ac:spMkLst>
        </pc:spChg>
        <pc:spChg chg="mod">
          <ac:chgData name="MARIA INMACULADA SANTAMARIA VALENZUELA" userId="ce49ef87-c7e3-4d0f-9bdf-fe69029b02d5" providerId="ADAL" clId="{354A172A-7AC7-463B-A9AF-624B1842923E}" dt="2025-05-26T17:09:24.247" v="16257" actId="1076"/>
          <ac:spMkLst>
            <pc:docMk/>
            <pc:sldMk cId="3258084797" sldId="441"/>
            <ac:spMk id="25" creationId="{7AE7374C-689E-2634-00CC-B1107BACCFF0}"/>
          </ac:spMkLst>
        </pc:spChg>
        <pc:grpChg chg="add mod">
          <ac:chgData name="MARIA INMACULADA SANTAMARIA VALENZUELA" userId="ce49ef87-c7e3-4d0f-9bdf-fe69029b02d5" providerId="ADAL" clId="{354A172A-7AC7-463B-A9AF-624B1842923E}" dt="2025-05-22T18:15:16.976" v="14287" actId="164"/>
          <ac:grpSpMkLst>
            <pc:docMk/>
            <pc:sldMk cId="3258084797" sldId="441"/>
            <ac:grpSpMk id="8" creationId="{9CBD3C0B-EB93-DF65-9D34-E4948B568332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22T18:15:02.454" v="14286" actId="165"/>
          <ac:picMkLst>
            <pc:docMk/>
            <pc:sldMk cId="3258084797" sldId="441"/>
            <ac:picMk id="5" creationId="{694E7177-3EF3-60EC-656D-F00450AE0BFF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5:16.976" v="14287" actId="164"/>
          <ac:picMkLst>
            <pc:docMk/>
            <pc:sldMk cId="3258084797" sldId="441"/>
            <ac:picMk id="7" creationId="{2DD9616F-C5BB-449D-BCD2-FE9B99B3E14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51:54.661" v="8581" actId="2890"/>
        <pc:sldMkLst>
          <pc:docMk/>
          <pc:sldMk cId="1525681302" sldId="442"/>
        </pc:sldMkLst>
      </pc:sldChg>
      <pc:sldChg chg="add del ord">
        <pc:chgData name="MARIA INMACULADA SANTAMARIA VALENZUELA" userId="ce49ef87-c7e3-4d0f-9bdf-fe69029b02d5" providerId="ADAL" clId="{354A172A-7AC7-463B-A9AF-624B1842923E}" dt="2025-05-22T18:05:45.746" v="14118" actId="47"/>
        <pc:sldMkLst>
          <pc:docMk/>
          <pc:sldMk cId="1960630170" sldId="442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58:02.857" v="18364"/>
        <pc:sldMkLst>
          <pc:docMk/>
          <pc:sldMk cId="83141908" sldId="443"/>
        </pc:sldMkLst>
        <pc:spChg chg="del">
          <ac:chgData name="MARIA INMACULADA SANTAMARIA VALENZUELA" userId="ce49ef87-c7e3-4d0f-9bdf-fe69029b02d5" providerId="ADAL" clId="{354A172A-7AC7-463B-A9AF-624B1842923E}" dt="2025-05-26T17:08:45.899" v="16248" actId="478"/>
          <ac:spMkLst>
            <pc:docMk/>
            <pc:sldMk cId="83141908" sldId="443"/>
            <ac:spMk id="3" creationId="{4F3E2EBC-FFE5-4D81-397C-53E9AAE21C42}"/>
          </ac:spMkLst>
        </pc:spChg>
        <pc:spChg chg="mod">
          <ac:chgData name="MARIA INMACULADA SANTAMARIA VALENZUELA" userId="ce49ef87-c7e3-4d0f-9bdf-fe69029b02d5" providerId="ADAL" clId="{354A172A-7AC7-463B-A9AF-624B1842923E}" dt="2025-05-20T16:52:37.728" v="8614" actId="20577"/>
          <ac:spMkLst>
            <pc:docMk/>
            <pc:sldMk cId="83141908" sldId="443"/>
            <ac:spMk id="4" creationId="{30C8DF53-5E2D-7DF7-1709-87781F6F7A6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5" creationId="{9155903A-0CF9-113E-6C0C-C6D1A9185F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7" creationId="{FF376A69-9EC4-84E7-16C5-DC5CD9B0C5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32.651" v="14264" actId="165"/>
          <ac:spMkLst>
            <pc:docMk/>
            <pc:sldMk cId="83141908" sldId="443"/>
            <ac:spMk id="10" creationId="{4C57FF67-300B-6998-7678-4F2948FA951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6T21:43:27.091" v="17437" actId="208"/>
          <ac:spMkLst>
            <pc:docMk/>
            <pc:sldMk cId="83141908" sldId="443"/>
            <ac:spMk id="11" creationId="{FBCE02CD-7130-F729-B8A4-FD4CCE199005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3" creationId="{3225DCAB-FCCD-DADA-C0CE-424982CD55A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4" creationId="{5D68FBCB-E351-1061-6DC0-C73304A5EF69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5" creationId="{7ECB111C-E295-71CC-D23A-DF09ED138F6A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8" creationId="{19FD56E2-9732-8D2B-A2A8-3FB06D2DD976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9" creationId="{36DF9ED3-3B31-A83E-44CF-6340DBEA85DF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2" creationId="{ADF2B21B-19DB-6031-C9CA-9C5A033A2748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4" creationId="{93F9BD01-25F8-0908-55DA-33B94A2734D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55.420" v="16252" actId="167"/>
          <ac:spMkLst>
            <pc:docMk/>
            <pc:sldMk cId="83141908" sldId="443"/>
            <ac:spMk id="26" creationId="{C7E2E552-B258-BA91-A0EF-7BAD0C4DFF2C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48.080" v="16249" actId="478"/>
          <ac:spMkLst>
            <pc:docMk/>
            <pc:sldMk cId="83141908" sldId="443"/>
            <ac:spMk id="42" creationId="{3C16037B-2B6C-F823-72A3-7622116184D9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8" creationId="{63951FF4-03CE-ADEE-7615-434EE6D0C27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17" creationId="{B9CB212A-6CE7-5500-240B-0BFA150CD60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49.539" v="16250" actId="478"/>
          <ac:grpSpMkLst>
            <pc:docMk/>
            <pc:sldMk cId="83141908" sldId="443"/>
            <ac:grpSpMk id="20" creationId="{3A165444-0F00-3985-45B9-917BEE7E9902}"/>
          </ac:grpSpMkLst>
        </pc:grpChg>
        <pc:picChg chg="add mod">
          <ac:chgData name="MARIA INMACULADA SANTAMARIA VALENZUELA" userId="ce49ef87-c7e3-4d0f-9bdf-fe69029b02d5" providerId="ADAL" clId="{354A172A-7AC7-463B-A9AF-624B1842923E}" dt="2025-05-27T09:57:40.309" v="18363"/>
          <ac:picMkLst>
            <pc:docMk/>
            <pc:sldMk cId="83141908" sldId="443"/>
            <ac:picMk id="3" creationId="{C632F3AC-1EC6-141C-B24F-BD7F64BDD2CD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1:44.232" v="14265" actId="165"/>
          <ac:picMkLst>
            <pc:docMk/>
            <pc:sldMk cId="83141908" sldId="443"/>
            <ac:picMk id="25" creationId="{D6AC69FD-CC5B-4F94-3AC2-0122382BBA99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28:44.697" v="8713" actId="1037"/>
          <ac:picMkLst>
            <pc:docMk/>
            <pc:sldMk cId="83141908" sldId="443"/>
            <ac:picMk id="44" creationId="{29143AE2-ED60-B3D5-4315-61DFE1F21B37}"/>
          </ac:picMkLst>
        </pc:pic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2" creationId="{252D5176-2F70-4B6E-39C9-8FEAAA162AD1}"/>
          </ac:cxnSpMkLst>
        </pc:cxn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12" creationId="{0ECA0A3C-4F23-B8A6-8B7C-49228E0AC37E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7:40:05.231" v="8762" actId="47"/>
        <pc:sldMkLst>
          <pc:docMk/>
          <pc:sldMk cId="480408870" sldId="444"/>
        </pc:sldMkLst>
      </pc:sldChg>
      <pc:sldChg chg="add del">
        <pc:chgData name="MARIA INMACULADA SANTAMARIA VALENZUELA" userId="ce49ef87-c7e3-4d0f-9bdf-fe69029b02d5" providerId="ADAL" clId="{354A172A-7AC7-463B-A9AF-624B1842923E}" dt="2025-05-21T07:29:26.786" v="8885" actId="47"/>
        <pc:sldMkLst>
          <pc:docMk/>
          <pc:sldMk cId="3443785044" sldId="44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5:26.551" v="18238"/>
        <pc:sldMkLst>
          <pc:docMk/>
          <pc:sldMk cId="395543795" sldId="445"/>
        </pc:sldMkLst>
        <pc:spChg chg="mod">
          <ac:chgData name="MARIA INMACULADA SANTAMARIA VALENZUELA" userId="ce49ef87-c7e3-4d0f-9bdf-fe69029b02d5" providerId="ADAL" clId="{354A172A-7AC7-463B-A9AF-624B1842923E}" dt="2025-05-21T07:25:52.302" v="8782" actId="6549"/>
          <ac:spMkLst>
            <pc:docMk/>
            <pc:sldMk cId="395543795" sldId="445"/>
            <ac:spMk id="2" creationId="{86081130-0A4D-A330-245D-13CB90757A03}"/>
          </ac:spMkLst>
        </pc:spChg>
        <pc:spChg chg="mod">
          <ac:chgData name="MARIA INMACULADA SANTAMARIA VALENZUELA" userId="ce49ef87-c7e3-4d0f-9bdf-fe69029b02d5" providerId="ADAL" clId="{354A172A-7AC7-463B-A9AF-624B1842923E}" dt="2025-05-21T07:41:17.015" v="9112" actId="20577"/>
          <ac:spMkLst>
            <pc:docMk/>
            <pc:sldMk cId="395543795" sldId="445"/>
            <ac:spMk id="4" creationId="{F22F3DCF-546E-58DC-70FE-BF115F84AA1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6:10.746" v="16752" actId="478"/>
          <ac:spMkLst>
            <pc:docMk/>
            <pc:sldMk cId="395543795" sldId="445"/>
            <ac:spMk id="5" creationId="{7E4B94D1-D8D0-1951-D3CB-858627C55C7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8" creationId="{25B58247-BD25-D7A0-EFD0-CE5FAB5895B7}"/>
          </ac:spMkLst>
        </pc:spChg>
        <pc:spChg chg="mod">
          <ac:chgData name="MARIA INMACULADA SANTAMARIA VALENZUELA" userId="ce49ef87-c7e3-4d0f-9bdf-fe69029b02d5" providerId="ADAL" clId="{354A172A-7AC7-463B-A9AF-624B1842923E}" dt="2025-05-21T07:29:42.266" v="8903" actId="20577"/>
          <ac:spMkLst>
            <pc:docMk/>
            <pc:sldMk cId="395543795" sldId="445"/>
            <ac:spMk id="10" creationId="{C6E04853-B0B1-C332-804F-B6CE5521D34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1" creationId="{32BB3767-F28B-15FB-E343-59AAA1B91990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4" creationId="{986F8833-606C-CD4D-D575-AE564CA99F9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5" creationId="{E7C4003B-6BA8-B463-B239-0C7E4C76F3F5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17" creationId="{EB86ECD5-3912-DC99-3C11-1D4BD9C1F9EF}"/>
          </ac:spMkLst>
        </pc:spChg>
        <pc:spChg chg="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8" creationId="{76F30B25-7BB2-8DEE-7B42-7FDB5AFEB7F8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24" creationId="{1C985061-B5B9-389F-FE3F-16F51E48FEB7}"/>
          </ac:spMkLst>
        </pc:spChg>
        <pc:spChg chg="mod">
          <ac:chgData name="MARIA INMACULADA SANTAMARIA VALENZUELA" userId="ce49ef87-c7e3-4d0f-9bdf-fe69029b02d5" providerId="ADAL" clId="{354A172A-7AC7-463B-A9AF-624B1842923E}" dt="2025-05-26T17:09:40.780" v="16260" actId="164"/>
          <ac:spMkLst>
            <pc:docMk/>
            <pc:sldMk cId="395543795" sldId="445"/>
            <ac:spMk id="25" creationId="{13F711D1-5593-078C-84F7-14FE0DDBEE2C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6" creationId="{8E31B2F4-10C1-E902-C9C2-F713AE493CD6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9" creationId="{C3F3E61D-9CDE-C27B-4DEA-6E162FE47B1B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1" creationId="{12A98542-5824-DB3D-9EFE-B9D4E6A090F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3" creationId="{7F347EB0-406F-3ED2-D67E-7C60FAD3AE5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5" creationId="{0A4ED164-290C-DB4D-8080-FA0ADEA939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6" creationId="{F16E35D0-62D5-F0F0-6178-0942EFAB9CA9}"/>
          </ac:spMkLst>
        </pc:spChg>
        <pc:spChg chg="mod ord">
          <ac:chgData name="MARIA INMACULADA SANTAMARIA VALENZUELA" userId="ce49ef87-c7e3-4d0f-9bdf-fe69029b02d5" providerId="ADAL" clId="{354A172A-7AC7-463B-A9AF-624B1842923E}" dt="2025-05-26T17:55:43.813" v="16696" actId="167"/>
          <ac:spMkLst>
            <pc:docMk/>
            <pc:sldMk cId="395543795" sldId="445"/>
            <ac:spMk id="42" creationId="{E57630E5-2078-9671-6FD5-FDA494D1E16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0.101" v="16262" actId="1076"/>
          <ac:grpSpMkLst>
            <pc:docMk/>
            <pc:sldMk cId="395543795" sldId="445"/>
            <ac:grpSpMk id="3" creationId="{6C95513D-ED09-2670-CBE4-D9FD528666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40.780" v="16260" actId="164"/>
          <ac:grpSpMkLst>
            <pc:docMk/>
            <pc:sldMk cId="395543795" sldId="445"/>
            <ac:grpSpMk id="20" creationId="{14786625-5DB3-3728-FD43-638D142234F6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0:02.154" v="8915" actId="1076"/>
          <ac:picMkLst>
            <pc:docMk/>
            <pc:sldMk cId="395543795" sldId="445"/>
            <ac:picMk id="19" creationId="{56B52529-ED41-3641-A6A8-8C28167E47E5}"/>
          </ac:picMkLst>
        </pc:picChg>
        <pc:picChg chg="add del">
          <ac:chgData name="MARIA INMACULADA SANTAMARIA VALENZUELA" userId="ce49ef87-c7e3-4d0f-9bdf-fe69029b02d5" providerId="ADAL" clId="{354A172A-7AC7-463B-A9AF-624B1842923E}" dt="2025-05-21T07:28:33.581" v="8796" actId="478"/>
          <ac:picMkLst>
            <pc:docMk/>
            <pc:sldMk cId="395543795" sldId="445"/>
            <ac:picMk id="30" creationId="{9F31D6F7-A602-A1FF-15F4-296B31CE58E3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09:59:28.937" v="18368"/>
        <pc:sldMkLst>
          <pc:docMk/>
          <pc:sldMk cId="2469660801" sldId="446"/>
        </pc:sldMkLst>
        <pc:spChg chg="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2" creationId="{E166CD6A-8B2B-68ED-DE59-26EF04F33F4E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3" creationId="{D0B9A4AC-2CB4-5ACD-E990-D88218652E12}"/>
          </ac:spMkLst>
        </pc:spChg>
        <pc:spChg chg="mod ord">
          <ac:chgData name="MARIA INMACULADA SANTAMARIA VALENZUELA" userId="ce49ef87-c7e3-4d0f-9bdf-fe69029b02d5" providerId="ADAL" clId="{354A172A-7AC7-463B-A9AF-624B1842923E}" dt="2025-05-22T18:16:31.082" v="14300" actId="167"/>
          <ac:spMkLst>
            <pc:docMk/>
            <pc:sldMk cId="2469660801" sldId="446"/>
            <ac:spMk id="4" creationId="{91FAB609-DA92-9A25-C952-27877E06541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7" creationId="{38035949-5216-92D6-7D62-1AB4BC0D186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8" creationId="{A41F9E29-5C1A-62B4-DD82-BD908941B0EA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9" creationId="{9ED9CA80-7007-FE86-A591-739954DF9D16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47:45.568" v="18248" actId="20577"/>
          <ac:spMkLst>
            <pc:docMk/>
            <pc:sldMk cId="2469660801" sldId="446"/>
            <ac:spMk id="11" creationId="{70E038CE-FD1A-4D24-A2C5-4EBC506BEC46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45:45.961" v="17878" actId="478"/>
          <ac:spMkLst>
            <pc:docMk/>
            <pc:sldMk cId="2469660801" sldId="446"/>
            <ac:spMk id="42" creationId="{1C826A43-372E-F096-947A-965148CA8EA7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43" creationId="{DA655E1D-42A7-B8DF-2094-584A79B17ECD}"/>
          </ac:spMkLst>
        </pc:spChg>
        <pc:spChg chg="add del mod">
          <ac:chgData name="MARIA INMACULADA SANTAMARIA VALENZUELA" userId="ce49ef87-c7e3-4d0f-9bdf-fe69029b02d5" providerId="ADAL" clId="{354A172A-7AC7-463B-A9AF-624B1842923E}" dt="2025-05-22T16:52:21.693" v="12977" actId="478"/>
          <ac:spMkLst>
            <pc:docMk/>
            <pc:sldMk cId="2469660801" sldId="446"/>
            <ac:spMk id="51" creationId="{4E3DBE9D-C8CC-19E9-8BD1-CC56C12B73EA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9.548" v="16265" actId="1036"/>
          <ac:grpSpMkLst>
            <pc:docMk/>
            <pc:sldMk cId="2469660801" sldId="446"/>
            <ac:grpSpMk id="5" creationId="{0105A53F-0D9F-922E-9EEA-03F174588B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57.514" v="16263"/>
          <ac:grpSpMkLst>
            <pc:docMk/>
            <pc:sldMk cId="2469660801" sldId="446"/>
            <ac:grpSpMk id="6" creationId="{69CA92E8-0248-15E2-1A2C-FF99A849B91B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2T16:52:21.318" v="12976" actId="478"/>
          <ac:grpSpMkLst>
            <pc:docMk/>
            <pc:sldMk cId="2469660801" sldId="446"/>
            <ac:grpSpMk id="52" creationId="{EBA07513-27F7-D392-4BEA-123C73C32FD2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2T18:17:41.616" v="14318"/>
          <ac:graphicFrameMkLst>
            <pc:docMk/>
            <pc:sldMk cId="2469660801" sldId="446"/>
            <ac:graphicFrameMk id="57" creationId="{1A1CA222-C59C-742E-B629-E5C0DDF108D5}"/>
          </ac:graphicFrameMkLst>
        </pc:graphicFrameChg>
        <pc:picChg chg="add mod ord">
          <ac:chgData name="MARIA INMACULADA SANTAMARIA VALENZUELA" userId="ce49ef87-c7e3-4d0f-9bdf-fe69029b02d5" providerId="ADAL" clId="{354A172A-7AC7-463B-A9AF-624B1842923E}" dt="2025-05-26T22:45:38.349" v="17877" actId="1076"/>
          <ac:picMkLst>
            <pc:docMk/>
            <pc:sldMk cId="2469660801" sldId="446"/>
            <ac:picMk id="10" creationId="{BC18F9FA-B38B-82B3-62ED-0DF5ED190C3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30.675" v="17875" actId="1076"/>
          <ac:picMkLst>
            <pc:docMk/>
            <pc:sldMk cId="2469660801" sldId="446"/>
            <ac:picMk id="13" creationId="{4E7535BF-0A19-1F84-91B0-F20CBC78FED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22.455" v="17873" actId="1076"/>
          <ac:picMkLst>
            <pc:docMk/>
            <pc:sldMk cId="2469660801" sldId="446"/>
            <ac:picMk id="15" creationId="{6BB62D6B-FA68-BBEF-CF2F-BFCED5C450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15.461" v="17871" actId="1076"/>
          <ac:picMkLst>
            <pc:docMk/>
            <pc:sldMk cId="2469660801" sldId="446"/>
            <ac:picMk id="17" creationId="{F5BF1C52-9E4B-00FC-2E4B-74DD67AF39B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06.845" v="17869" actId="1076"/>
          <ac:picMkLst>
            <pc:docMk/>
            <pc:sldMk cId="2469660801" sldId="446"/>
            <ac:picMk id="19" creationId="{9E6F7476-CA4D-CEAA-B999-FC136830834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4:58.760" v="17867" actId="1076"/>
          <ac:picMkLst>
            <pc:docMk/>
            <pc:sldMk cId="2469660801" sldId="446"/>
            <ac:picMk id="27" creationId="{8A77C49A-561B-0688-9EDF-5D95451EC6D6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48.049" v="17865" actId="1076"/>
          <ac:picMkLst>
            <pc:docMk/>
            <pc:sldMk cId="2469660801" sldId="446"/>
            <ac:picMk id="28" creationId="{BDD0F26D-E409-783B-E2AC-E4A797DEDC77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36.813" v="17863" actId="1076"/>
          <ac:picMkLst>
            <pc:docMk/>
            <pc:sldMk cId="2469660801" sldId="446"/>
            <ac:picMk id="29" creationId="{56A1FC1E-109D-EA62-2C29-74F39C57EC15}"/>
          </ac:picMkLst>
        </pc:picChg>
        <pc:picChg chg="mod ord">
          <ac:chgData name="MARIA INMACULADA SANTAMARIA VALENZUELA" userId="ce49ef87-c7e3-4d0f-9bdf-fe69029b02d5" providerId="ADAL" clId="{354A172A-7AC7-463B-A9AF-624B1842923E}" dt="2025-05-27T09:46:56.635" v="18239" actId="167"/>
          <ac:picMkLst>
            <pc:docMk/>
            <pc:sldMk cId="2469660801" sldId="446"/>
            <ac:picMk id="30" creationId="{2317572F-2A57-6373-7113-2B5366C54212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3" creationId="{A396AFA1-8BCF-086F-6934-4818618F6651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4" creationId="{35468285-A2BF-9317-1BA8-4DDA804503EE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6T22:46:41.023" v="17882" actId="20577"/>
        <pc:sldMkLst>
          <pc:docMk/>
          <pc:sldMk cId="798100216" sldId="447"/>
        </pc:sldMkLst>
        <pc:spChg chg="mod">
          <ac:chgData name="MARIA INMACULADA SANTAMARIA VALENZUELA" userId="ce49ef87-c7e3-4d0f-9bdf-fe69029b02d5" providerId="ADAL" clId="{354A172A-7AC7-463B-A9AF-624B1842923E}" dt="2025-05-22T15:56:37.516" v="12474" actId="20577"/>
          <ac:spMkLst>
            <pc:docMk/>
            <pc:sldMk cId="798100216" sldId="447"/>
            <ac:spMk id="4" creationId="{2EB8EF59-BF26-9572-F477-8EBE210BE139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8" creationId="{2D802534-A6D1-AE5C-962F-B2102754642F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0" creationId="{11995E4B-D635-A98D-64C9-3AB7B2656265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1" creationId="{5D794D2B-E1DE-E93F-2013-23AE74132B2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4:06.615" v="16918" actId="1036"/>
          <ac:spMkLst>
            <pc:docMk/>
            <pc:sldMk cId="798100216" sldId="447"/>
            <ac:spMk id="14" creationId="{4BF77A9C-3E16-08C8-F408-63CB50E4BE93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2" creationId="{EC2CFC72-BB1D-E1EC-ED38-431920690F53}"/>
          </ac:spMkLst>
        </pc:spChg>
        <pc:spChg chg="del">
          <ac:chgData name="MARIA INMACULADA SANTAMARIA VALENZUELA" userId="ce49ef87-c7e3-4d0f-9bdf-fe69029b02d5" providerId="ADAL" clId="{354A172A-7AC7-463B-A9AF-624B1842923E}" dt="2025-05-26T17:10:07.253" v="16267" actId="478"/>
          <ac:spMkLst>
            <pc:docMk/>
            <pc:sldMk cId="798100216" sldId="447"/>
            <ac:spMk id="25" creationId="{E0766B42-51A5-9B0E-B8E6-D6E642932B32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6" creationId="{ABD0F2F1-30A9-D8B2-F42D-4148620D0B9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9" creationId="{E756319E-5E5A-11DC-40AC-9B3806061805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5" creationId="{CA994490-F547-C8C9-8538-6D1FFDDAC0D9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6" creationId="{FEFC5625-BBA3-B65D-3B87-B493A2B72450}"/>
          </ac:spMkLst>
        </pc:spChg>
        <pc:spChg chg="mod ord">
          <ac:chgData name="MARIA INMACULADA SANTAMARIA VALENZUELA" userId="ce49ef87-c7e3-4d0f-9bdf-fe69029b02d5" providerId="ADAL" clId="{354A172A-7AC7-463B-A9AF-624B1842923E}" dt="2025-05-26T22:46:41.023" v="17882" actId="20577"/>
          <ac:spMkLst>
            <pc:docMk/>
            <pc:sldMk cId="798100216" sldId="447"/>
            <ac:spMk id="42" creationId="{104B2375-BFBD-1AE6-C4DE-687F469A4C3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3" creationId="{B5F44EAD-F9C2-93F8-90AD-A9097F6E1C3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7" creationId="{16D29770-49CF-2918-D022-7B865C043281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04.374" v="16266" actId="478"/>
          <ac:grpSpMkLst>
            <pc:docMk/>
            <pc:sldMk cId="798100216" sldId="447"/>
            <ac:grpSpMk id="20" creationId="{C39449F1-0D11-DA96-A25F-A69C21D08B99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46:39.887" v="12912"/>
          <ac:grpSpMkLst>
            <pc:docMk/>
            <pc:sldMk cId="798100216" sldId="447"/>
            <ac:grpSpMk id="38" creationId="{631E4261-CE65-110C-BB70-F70F3CDAA49B}"/>
          </ac:grpSpMkLst>
        </pc:grpChg>
        <pc:picChg chg="add mod ord topLvl">
          <ac:chgData name="MARIA INMACULADA SANTAMARIA VALENZUELA" userId="ce49ef87-c7e3-4d0f-9bdf-fe69029b02d5" providerId="ADAL" clId="{354A172A-7AC7-463B-A9AF-624B1842923E}" dt="2025-05-26T18:09:31.996" v="16879" actId="1076"/>
          <ac:picMkLst>
            <pc:docMk/>
            <pc:sldMk cId="798100216" sldId="447"/>
            <ac:picMk id="5" creationId="{B8774FC9-4385-3356-354C-1E0150F54B05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13.315" v="16876" actId="1076"/>
          <ac:picMkLst>
            <pc:docMk/>
            <pc:sldMk cId="798100216" sldId="447"/>
            <ac:picMk id="18" creationId="{6BCB1AD8-11A2-5183-6882-677E9D869010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03.707" v="16873" actId="1076"/>
          <ac:picMkLst>
            <pc:docMk/>
            <pc:sldMk cId="798100216" sldId="447"/>
            <ac:picMk id="24" creationId="{3E746C30-1575-1AB2-9714-45A7441C3F6E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51.374" v="16870" actId="1076"/>
          <ac:picMkLst>
            <pc:docMk/>
            <pc:sldMk cId="798100216" sldId="447"/>
            <ac:picMk id="28" creationId="{70DF3500-798A-55DD-98E6-BAB3ABA448ED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35.834" v="16866" actId="1076"/>
          <ac:picMkLst>
            <pc:docMk/>
            <pc:sldMk cId="798100216" sldId="447"/>
            <ac:picMk id="31" creationId="{142063EC-FE08-38F6-0B5C-52CFA146D212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25.749" v="16863" actId="1076"/>
          <ac:picMkLst>
            <pc:docMk/>
            <pc:sldMk cId="798100216" sldId="447"/>
            <ac:picMk id="34" creationId="{4E78FD7A-D0B1-5C92-C8D0-C96501CC3A30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39" creationId="{AB430F9D-8CAB-FB04-D1EF-3ADE9A1B9BD2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40" creationId="{D1E4AD02-6DD6-9BD4-04EA-EECF7471B4A8}"/>
          </ac:picMkLst>
        </pc:pic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21:38:07.284" v="17322"/>
        <pc:sldMkLst>
          <pc:docMk/>
          <pc:sldMk cId="1622737740" sldId="448"/>
        </pc:sldMkLst>
        <pc:spChg chg="mod">
          <ac:chgData name="MARIA INMACULADA SANTAMARIA VALENZUELA" userId="ce49ef87-c7e3-4d0f-9bdf-fe69029b02d5" providerId="ADAL" clId="{354A172A-7AC7-463B-A9AF-624B1842923E}" dt="2025-05-21T07:45:35.101" v="9174" actId="20577"/>
          <ac:spMkLst>
            <pc:docMk/>
            <pc:sldMk cId="1622737740" sldId="448"/>
            <ac:spMk id="4" creationId="{3E7D0022-A3D3-7ED3-2277-CD20C40E1B05}"/>
          </ac:spMkLst>
        </pc:spChg>
        <pc:spChg chg="add mod">
          <ac:chgData name="MARIA INMACULADA SANTAMARIA VALENZUELA" userId="ce49ef87-c7e3-4d0f-9bdf-fe69029b02d5" providerId="ADAL" clId="{354A172A-7AC7-463B-A9AF-624B1842923E}" dt="2025-05-26T21:24:23.703" v="17017" actId="1038"/>
          <ac:spMkLst>
            <pc:docMk/>
            <pc:sldMk cId="1622737740" sldId="448"/>
            <ac:spMk id="8" creationId="{225BE2B4-B235-4B93-9D4C-1A4277CE5CA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6:07.870" v="17037" actId="167"/>
          <ac:spMkLst>
            <pc:docMk/>
            <pc:sldMk cId="1622737740" sldId="448"/>
            <ac:spMk id="14" creationId="{6B24F0B2-1EE8-6F87-4EC5-B4BFD7270618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7" creationId="{F2279675-9202-FAA9-8DED-58A9BE296992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8" creationId="{F2C11EBB-C3DB-223F-E944-498543BD3D40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9" creationId="{F928E028-8C46-E152-BB33-7887327103B8}"/>
          </ac:spMkLst>
        </pc:spChg>
        <pc:spChg chg="del">
          <ac:chgData name="MARIA INMACULADA SANTAMARIA VALENZUELA" userId="ce49ef87-c7e3-4d0f-9bdf-fe69029b02d5" providerId="ADAL" clId="{354A172A-7AC7-463B-A9AF-624B1842923E}" dt="2025-05-26T17:10:11.170" v="16269" actId="478"/>
          <ac:spMkLst>
            <pc:docMk/>
            <pc:sldMk cId="1622737740" sldId="448"/>
            <ac:spMk id="25" creationId="{BBA2533A-0EAA-2436-5543-42D799FBFB87}"/>
          </ac:spMkLst>
        </pc:spChg>
        <pc:grpChg chg="add mod">
          <ac:chgData name="MARIA INMACULADA SANTAMARIA VALENZUELA" userId="ce49ef87-c7e3-4d0f-9bdf-fe69029b02d5" providerId="ADAL" clId="{354A172A-7AC7-463B-A9AF-624B1842923E}" dt="2025-05-26T21:24:12.793" v="16999" actId="1038"/>
          <ac:grpSpMkLst>
            <pc:docMk/>
            <pc:sldMk cId="1622737740" sldId="448"/>
            <ac:grpSpMk id="5" creationId="{9B827CA1-3999-C937-6A72-EC64F748DAEF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5" creationId="{67BF21E1-94C1-11AF-6B49-0B2212F471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6" creationId="{AAAEF87D-CBC1-1087-E15A-56DB653D92A0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2.202" v="16270" actId="478"/>
          <ac:grpSpMkLst>
            <pc:docMk/>
            <pc:sldMk cId="1622737740" sldId="448"/>
            <ac:grpSpMk id="20" creationId="{9FC7F48E-4838-AD71-5895-63CA7F6999A9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26:26.464" v="17039" actId="167"/>
          <ac:graphicFrameMkLst>
            <pc:docMk/>
            <pc:sldMk cId="1622737740" sldId="448"/>
            <ac:graphicFrameMk id="7" creationId="{119721D9-2F0F-9E70-2706-D791625A1A3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9:03.551" v="15872" actId="113"/>
          <ac:graphicFrameMkLst>
            <pc:docMk/>
            <pc:sldMk cId="1622737740" sldId="448"/>
            <ac:graphicFrameMk id="12" creationId="{A5B503F7-A005-6AB4-5B1C-7D227122722C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8:58.023" v="15871" actId="113"/>
          <ac:graphicFrameMkLst>
            <pc:docMk/>
            <pc:sldMk cId="1622737740" sldId="448"/>
            <ac:graphicFrameMk id="13" creationId="{038C4751-F522-96CC-3E8F-CFA0AE80A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26:02.259" v="17036" actId="167"/>
          <ac:graphicFrameMkLst>
            <pc:docMk/>
            <pc:sldMk cId="1622737740" sldId="448"/>
            <ac:graphicFrameMk id="20" creationId="{BB459907-78CC-5CE1-07C4-1D4D5788AF15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1:46.644" v="15643" actId="1036"/>
          <ac:picMkLst>
            <pc:docMk/>
            <pc:sldMk cId="1622737740" sldId="448"/>
            <ac:picMk id="3" creationId="{D23BB094-3FD1-66A3-18A0-D0AB30F56A20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0" creationId="{81FA91BA-5560-71E7-E60C-D7990040EAAE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1" creationId="{65DF9EFD-16EB-EB6A-AA53-0084240DC2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24:10.070" v="10439" actId="20577"/>
              <pc2:cmMkLst xmlns:pc2="http://schemas.microsoft.com/office/powerpoint/2019/9/main/command">
                <pc:docMk/>
                <pc:sldMk cId="1622737740" sldId="448"/>
                <pc2:cmMk id="{B0C674F0-6991-4485-B08E-A53972C217EB}"/>
              </pc2:cmMkLst>
            </pc226:cmChg>
          </p:ext>
        </pc:extLst>
      </pc:sldChg>
      <pc:sldChg chg="add del">
        <pc:chgData name="MARIA INMACULADA SANTAMARIA VALENZUELA" userId="ce49ef87-c7e3-4d0f-9bdf-fe69029b02d5" providerId="ADAL" clId="{354A172A-7AC7-463B-A9AF-624B1842923E}" dt="2025-05-21T07:43:19.184" v="9132" actId="47"/>
        <pc:sldMkLst>
          <pc:docMk/>
          <pc:sldMk cId="2216985607" sldId="44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28:48.238" v="18163" actId="167"/>
        <pc:sldMkLst>
          <pc:docMk/>
          <pc:sldMk cId="1430849437" sldId="450"/>
        </pc:sldMkLst>
        <pc:spChg chg="mod">
          <ac:chgData name="MARIA INMACULADA SANTAMARIA VALENZUELA" userId="ce49ef87-c7e3-4d0f-9bdf-fe69029b02d5" providerId="ADAL" clId="{354A172A-7AC7-463B-A9AF-624B1842923E}" dt="2025-05-21T07:45:29.748" v="9172" actId="20577"/>
          <ac:spMkLst>
            <pc:docMk/>
            <pc:sldMk cId="1430849437" sldId="450"/>
            <ac:spMk id="4" creationId="{2C5104DD-933A-FE5D-5F4C-7351FBA95BEE}"/>
          </ac:spMkLst>
        </pc:spChg>
        <pc:spChg chg="add mod">
          <ac:chgData name="MARIA INMACULADA SANTAMARIA VALENZUELA" userId="ce49ef87-c7e3-4d0f-9bdf-fe69029b02d5" providerId="ADAL" clId="{354A172A-7AC7-463B-A9AF-624B1842923E}" dt="2025-05-22T18:25:09.046" v="14607" actId="20577"/>
          <ac:spMkLst>
            <pc:docMk/>
            <pc:sldMk cId="1430849437" sldId="450"/>
            <ac:spMk id="7" creationId="{343050B3-AC1F-069E-4C03-85883883B28A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47:18.748" v="17883" actId="167"/>
          <ac:spMkLst>
            <pc:docMk/>
            <pc:sldMk cId="1430849437" sldId="450"/>
            <ac:spMk id="8" creationId="{2214D91F-8CAC-7A17-BB3B-D8C144AAC01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2" creationId="{5C68E49B-92C8-D9C6-D4FE-55E129DD31D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3" creationId="{B47E588D-9C15-2D55-07A8-617BF5924B17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4" creationId="{4CE94FDD-9135-1F45-4AA2-783118628CB4}"/>
          </ac:spMkLst>
        </pc:spChg>
        <pc:spChg chg="del">
          <ac:chgData name="MARIA INMACULADA SANTAMARIA VALENZUELA" userId="ce49ef87-c7e3-4d0f-9bdf-fe69029b02d5" providerId="ADAL" clId="{354A172A-7AC7-463B-A9AF-624B1842923E}" dt="2025-05-26T17:10:15.961" v="16272" actId="478"/>
          <ac:spMkLst>
            <pc:docMk/>
            <pc:sldMk cId="1430849437" sldId="450"/>
            <ac:spMk id="25" creationId="{155C2645-D5E1-6A93-847F-790049539B3A}"/>
          </ac:spMkLst>
        </pc:spChg>
        <pc:spChg chg="mod ord">
          <ac:chgData name="MARIA INMACULADA SANTAMARIA VALENZUELA" userId="ce49ef87-c7e3-4d0f-9bdf-fe69029b02d5" providerId="ADAL" clId="{354A172A-7AC7-463B-A9AF-624B1842923E}" dt="2025-05-27T09:28:48.238" v="18163" actId="167"/>
          <ac:spMkLst>
            <pc:docMk/>
            <pc:sldMk cId="1430849437" sldId="450"/>
            <ac:spMk id="42" creationId="{B0480D1F-FCE2-25FB-539E-894D5AADD81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0" creationId="{1CF9FE7B-1061-E3F0-8FEA-BA079A35CC4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1" creationId="{DD9DBAAB-C039-3CC7-C1FD-69B5BE8BFB55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9.330" v="16273" actId="478"/>
          <ac:grpSpMkLst>
            <pc:docMk/>
            <pc:sldMk cId="1430849437" sldId="450"/>
            <ac:grpSpMk id="20" creationId="{C12C5D94-C4FB-BB80-8A80-3EA1B643DC96}"/>
          </ac:grpSpMkLst>
        </pc:grpChg>
        <pc:picChg chg="add mod">
          <ac:chgData name="MARIA INMACULADA SANTAMARIA VALENZUELA" userId="ce49ef87-c7e3-4d0f-9bdf-fe69029b02d5" providerId="ADAL" clId="{354A172A-7AC7-463B-A9AF-624B1842923E}" dt="2025-05-21T07:42:29.176" v="9127"/>
          <ac:picMkLst>
            <pc:docMk/>
            <pc:sldMk cId="1430849437" sldId="450"/>
            <ac:picMk id="3" creationId="{F019DAC5-7220-7925-6BBE-66B26CDA4039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47:54.320" v="17886" actId="167"/>
          <ac:picMkLst>
            <pc:docMk/>
            <pc:sldMk cId="1430849437" sldId="450"/>
            <ac:picMk id="5" creationId="{5CC53336-8894-5354-156B-30834D424EA8}"/>
          </ac:picMkLst>
        </pc:picChg>
      </pc:sldChg>
      <pc:sldChg chg="delSp add del">
        <pc:chgData name="MARIA INMACULADA SANTAMARIA VALENZUELA" userId="ce49ef87-c7e3-4d0f-9bdf-fe69029b02d5" providerId="ADAL" clId="{354A172A-7AC7-463B-A9AF-624B1842923E}" dt="2025-05-21T07:43:46.321" v="9139" actId="47"/>
        <pc:sldMkLst>
          <pc:docMk/>
          <pc:sldMk cId="2477523433" sldId="451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37:10.678" v="17312" actId="167"/>
        <pc:sldMkLst>
          <pc:docMk/>
          <pc:sldMk cId="1146612903" sldId="452"/>
        </pc:sldMkLst>
        <pc:spChg chg="mod">
          <ac:chgData name="MARIA INMACULADA SANTAMARIA VALENZUELA" userId="ce49ef87-c7e3-4d0f-9bdf-fe69029b02d5" providerId="ADAL" clId="{354A172A-7AC7-463B-A9AF-624B1842923E}" dt="2025-05-21T07:45:25.996" v="9170" actId="20577"/>
          <ac:spMkLst>
            <pc:docMk/>
            <pc:sldMk cId="1146612903" sldId="452"/>
            <ac:spMk id="4" creationId="{5A30BC25-A5AC-8D79-0BBE-317D73026CB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3:59.857" v="9142"/>
          <ac:spMkLst>
            <pc:docMk/>
            <pc:sldMk cId="1146612903" sldId="452"/>
            <ac:spMk id="5" creationId="{38C3D50A-0310-2B83-F2B2-EE664A32E31F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0" creationId="{39D91947-7E0A-CFB4-486C-85D59983C334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2" creationId="{A45D6652-7414-1824-6F8E-27461C68551B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4" creationId="{A9AD28FB-7967-3B73-33BC-8D4A086BD129}"/>
          </ac:spMkLst>
        </pc:spChg>
        <pc:spChg chg="del">
          <ac:chgData name="MARIA INMACULADA SANTAMARIA VALENZUELA" userId="ce49ef87-c7e3-4d0f-9bdf-fe69029b02d5" providerId="ADAL" clId="{354A172A-7AC7-463B-A9AF-624B1842923E}" dt="2025-05-26T17:10:25.874" v="16275" actId="478"/>
          <ac:spMkLst>
            <pc:docMk/>
            <pc:sldMk cId="1146612903" sldId="452"/>
            <ac:spMk id="25" creationId="{BB3EBE59-9EDC-EF64-4D17-9A49D7DF8306}"/>
          </ac:spMkLst>
        </pc:spChg>
        <pc:spChg chg="ord">
          <ac:chgData name="MARIA INMACULADA SANTAMARIA VALENZUELA" userId="ce49ef87-c7e3-4d0f-9bdf-fe69029b02d5" providerId="ADAL" clId="{354A172A-7AC7-463B-A9AF-624B1842923E}" dt="2025-05-26T21:37:10.678" v="17312" actId="167"/>
          <ac:spMkLst>
            <pc:docMk/>
            <pc:sldMk cId="1146612903" sldId="452"/>
            <ac:spMk id="42" creationId="{66CFA3AD-C260-60A4-A5AE-A5F73EAEE84F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7" creationId="{D168B92E-3E56-97DF-F4C6-C40733225C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8" creationId="{5E6C7EB2-6CDB-EBB0-2BFC-4D6B865AB677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25.874" v="16275" actId="478"/>
          <ac:grpSpMkLst>
            <pc:docMk/>
            <pc:sldMk cId="1146612903" sldId="452"/>
            <ac:grpSpMk id="20" creationId="{64846E0B-5DA9-F020-7C2D-0290946F83FD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37:08.291" v="17311" actId="167"/>
          <ac:graphicFrameMkLst>
            <pc:docMk/>
            <pc:sldMk cId="1146612903" sldId="452"/>
            <ac:graphicFrameMk id="3" creationId="{940837DD-9106-CC6B-215C-5FE9E7C1977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3.123" v="17304" actId="167"/>
          <ac:graphicFrameMkLst>
            <pc:docMk/>
            <pc:sldMk cId="1146612903" sldId="452"/>
            <ac:graphicFrameMk id="11" creationId="{31A1B331-313E-8463-564C-7CD6C43AB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4:30.867" v="17207" actId="1076"/>
          <ac:graphicFrameMkLst>
            <pc:docMk/>
            <pc:sldMk cId="1146612903" sldId="452"/>
            <ac:graphicFrameMk id="13" creationId="{C1E481B9-800A-C05C-A1E9-4DCD71E83B22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8.873" v="17305" actId="167"/>
          <ac:graphicFrameMkLst>
            <pc:docMk/>
            <pc:sldMk cId="1146612903" sldId="452"/>
            <ac:graphicFrameMk id="15" creationId="{4DF3BEFD-B5C4-D6A9-D9E0-A3110C962CEF}"/>
          </ac:graphicFrameMkLst>
        </pc:graphicFrameChg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6T21:39:38.758" v="17372"/>
        <pc:sldMkLst>
          <pc:docMk/>
          <pc:sldMk cId="955135118" sldId="453"/>
        </pc:sldMkLst>
        <pc:spChg chg="mod">
          <ac:chgData name="MARIA INMACULADA SANTAMARIA VALENZUELA" userId="ce49ef87-c7e3-4d0f-9bdf-fe69029b02d5" providerId="ADAL" clId="{354A172A-7AC7-463B-A9AF-624B1842923E}" dt="2025-05-21T07:46:23.201" v="9219" actId="20577"/>
          <ac:spMkLst>
            <pc:docMk/>
            <pc:sldMk cId="955135118" sldId="453"/>
            <ac:spMk id="4" creationId="{431B2451-AB9B-74A3-CC23-31244E9ED267}"/>
          </ac:spMkLst>
        </pc:spChg>
        <pc:spChg chg="add del mod">
          <ac:chgData name="MARIA INMACULADA SANTAMARIA VALENZUELA" userId="ce49ef87-c7e3-4d0f-9bdf-fe69029b02d5" providerId="ADAL" clId="{354A172A-7AC7-463B-A9AF-624B1842923E}" dt="2025-05-21T07:46:23.760" v="9220" actId="478"/>
          <ac:spMkLst>
            <pc:docMk/>
            <pc:sldMk cId="955135118" sldId="453"/>
            <ac:spMk id="8" creationId="{F29AD2AD-B604-9EE2-8467-C71EDC0A4E8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2" creationId="{68AAE7D3-9A1D-77E7-B287-C71EA25D9FA6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3" creationId="{65483A53-5BE9-26A4-9FB1-45273DD8E1B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4" creationId="{C4F91D88-569D-816F-D471-2ADF53E82776}"/>
          </ac:spMkLst>
        </pc:spChg>
        <pc:spChg chg="del">
          <ac:chgData name="MARIA INMACULADA SANTAMARIA VALENZUELA" userId="ce49ef87-c7e3-4d0f-9bdf-fe69029b02d5" providerId="ADAL" clId="{354A172A-7AC7-463B-A9AF-624B1842923E}" dt="2025-05-26T17:10:29.370" v="16277" actId="478"/>
          <ac:spMkLst>
            <pc:docMk/>
            <pc:sldMk cId="955135118" sldId="453"/>
            <ac:spMk id="25" creationId="{36218A51-A29E-3170-F6EB-C869BF9F090A}"/>
          </ac:spMkLst>
        </pc:spChg>
        <pc:spChg chg="ord">
          <ac:chgData name="MARIA INMACULADA SANTAMARIA VALENZUELA" userId="ce49ef87-c7e3-4d0f-9bdf-fe69029b02d5" providerId="ADAL" clId="{354A172A-7AC7-463B-A9AF-624B1842923E}" dt="2025-05-25T20:40:22.371" v="15884" actId="167"/>
          <ac:spMkLst>
            <pc:docMk/>
            <pc:sldMk cId="955135118" sldId="453"/>
            <ac:spMk id="42" creationId="{D028E076-0C58-30FA-4AAC-19D866957874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5" creationId="{8B9220B4-0A4C-087B-421F-CF83BD54187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11" creationId="{D49B42E7-F779-1729-3F7E-082A70A67C3A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1.274" v="16278" actId="478"/>
          <ac:grpSpMkLst>
            <pc:docMk/>
            <pc:sldMk cId="955135118" sldId="453"/>
            <ac:grpSpMk id="20" creationId="{06804979-BA30-62AD-3EE2-5E5E89037A47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5T20:40:16.314" v="15883" actId="113"/>
          <ac:graphicFrameMkLst>
            <pc:docMk/>
            <pc:sldMk cId="955135118" sldId="453"/>
            <ac:graphicFrameMk id="3" creationId="{D31EF4FE-A1D1-E4D7-A3BE-9A197EB796AD}"/>
          </ac:graphicFrameMkLst>
        </pc:graphicFrameChg>
        <pc:graphicFrameChg chg="add del mod modGraphic">
          <ac:chgData name="MARIA INMACULADA SANTAMARIA VALENZUELA" userId="ce49ef87-c7e3-4d0f-9bdf-fe69029b02d5" providerId="ADAL" clId="{354A172A-7AC7-463B-A9AF-624B1842923E}" dt="2025-05-22T18:58:49.244" v="15283" actId="20577"/>
          <ac:graphicFrameMkLst>
            <pc:docMk/>
            <pc:sldMk cId="955135118" sldId="453"/>
            <ac:graphicFrameMk id="7" creationId="{9450450C-616E-CF3C-6594-EA1A463C61DA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5T20:40:08.749" v="15880" actId="167"/>
          <ac:graphicFrameMkLst>
            <pc:docMk/>
            <pc:sldMk cId="955135118" sldId="453"/>
            <ac:graphicFrameMk id="10" creationId="{E3B4C61A-8DEC-A888-02B1-902584DA46C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9:21.899" v="17368" actId="167"/>
          <ac:graphicFrameMkLst>
            <pc:docMk/>
            <pc:sldMk cId="955135118" sldId="453"/>
            <ac:graphicFrameMk id="15" creationId="{D8C8FD29-72D2-6D55-AB47-93B3BF103C06}"/>
          </ac:graphicFrameMkLst>
        </pc:graphicFrame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42:31.595" v="17435"/>
        <pc:sldMkLst>
          <pc:docMk/>
          <pc:sldMk cId="3633671169" sldId="454"/>
        </pc:sldMkLst>
        <pc:spChg chg="mod">
          <ac:chgData name="MARIA INMACULADA SANTAMARIA VALENZUELA" userId="ce49ef87-c7e3-4d0f-9bdf-fe69029b02d5" providerId="ADAL" clId="{354A172A-7AC7-463B-A9AF-624B1842923E}" dt="2025-05-21T07:45:22.663" v="9168" actId="20577"/>
          <ac:spMkLst>
            <pc:docMk/>
            <pc:sldMk cId="3633671169" sldId="454"/>
            <ac:spMk id="4" creationId="{3F1C7535-304F-1F3D-2BCE-569165C6B3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4:43.533" v="9155"/>
          <ac:spMkLst>
            <pc:docMk/>
            <pc:sldMk cId="3633671169" sldId="454"/>
            <ac:spMk id="5" creationId="{81C6F0BC-1A58-9DA6-3829-09776C200357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2" creationId="{513D92C6-0A33-BC70-DC44-5ADA41C8BF7A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3" creationId="{BB4E5A16-C76C-88E2-3881-56B05AD0091B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4" creationId="{013CCC02-CC98-8B4E-E100-4306CE8D7FC2}"/>
          </ac:spMkLst>
        </pc:spChg>
        <pc:spChg chg="del">
          <ac:chgData name="MARIA INMACULADA SANTAMARIA VALENZUELA" userId="ce49ef87-c7e3-4d0f-9bdf-fe69029b02d5" providerId="ADAL" clId="{354A172A-7AC7-463B-A9AF-624B1842923E}" dt="2025-05-26T17:10:35.961" v="16280" actId="478"/>
          <ac:spMkLst>
            <pc:docMk/>
            <pc:sldMk cId="3633671169" sldId="454"/>
            <ac:spMk id="25" creationId="{57F5F4DA-5E94-05F5-3FDC-0F73CE7F59D3}"/>
          </ac:spMkLst>
        </pc:spChg>
        <pc:spChg chg="ord">
          <ac:chgData name="MARIA INMACULADA SANTAMARIA VALENZUELA" userId="ce49ef87-c7e3-4d0f-9bdf-fe69029b02d5" providerId="ADAL" clId="{354A172A-7AC7-463B-A9AF-624B1842923E}" dt="2025-05-26T21:42:07.729" v="17432" actId="167"/>
          <ac:spMkLst>
            <pc:docMk/>
            <pc:sldMk cId="3633671169" sldId="454"/>
            <ac:spMk id="42" creationId="{E5800178-0AC5-6D56-CA5D-F5E7745B2058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0" creationId="{E9E8D6BA-2E08-25D3-0FCE-BA38F41BC9F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1" creationId="{4D538E90-91A4-0B65-8A78-0DABE54D722B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7.461" v="16281" actId="478"/>
          <ac:grpSpMkLst>
            <pc:docMk/>
            <pc:sldMk cId="3633671169" sldId="454"/>
            <ac:grpSpMk id="20" creationId="{18074E29-E0C3-A3AD-C0E9-E0DF7CE0F1AB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41:34.581" v="17425" actId="167"/>
          <ac:graphicFrameMkLst>
            <pc:docMk/>
            <pc:sldMk cId="3633671169" sldId="454"/>
            <ac:graphicFrameMk id="3" creationId="{EC57A412-C11B-574B-9537-7912DBE7E818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46.456" v="17427" actId="167"/>
          <ac:graphicFrameMkLst>
            <pc:docMk/>
            <pc:sldMk cId="3633671169" sldId="454"/>
            <ac:graphicFrameMk id="7" creationId="{56778CE0-435A-B333-B511-949A441E0C9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2.622" v="17429" actId="167"/>
          <ac:graphicFrameMkLst>
            <pc:docMk/>
            <pc:sldMk cId="3633671169" sldId="454"/>
            <ac:graphicFrameMk id="8" creationId="{04D77F2C-662B-2342-A0EA-907ADF9562F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7.720" v="17430" actId="2084"/>
          <ac:graphicFrameMkLst>
            <pc:docMk/>
            <pc:sldMk cId="3633671169" sldId="454"/>
            <ac:graphicFrameMk id="15" creationId="{A022B2A5-DCE2-4BD2-D0BE-CCDBA2AA2605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09:49:53.391" v="18250"/>
        <pc:sldMkLst>
          <pc:docMk/>
          <pc:sldMk cId="4198462799" sldId="455"/>
        </pc:sldMkLst>
        <pc:spChg chg="mod">
          <ac:chgData name="MARIA INMACULADA SANTAMARIA VALENZUELA" userId="ce49ef87-c7e3-4d0f-9bdf-fe69029b02d5" providerId="ADAL" clId="{354A172A-7AC7-463B-A9AF-624B1842923E}" dt="2025-05-21T07:47:01.253" v="9260" actId="6549"/>
          <ac:spMkLst>
            <pc:docMk/>
            <pc:sldMk cId="4198462799" sldId="455"/>
            <ac:spMk id="4" creationId="{C5A3271B-7CFD-1829-2F0A-B88D089D424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8" creationId="{D263D552-D9D0-64BD-FEFE-AA0A7B51D1B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0" creationId="{EE9BB832-94DD-DB09-5B59-3BBB3EC0507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2" creationId="{944CB2EC-36CB-CBF3-4D40-F33A1058268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3" creationId="{26DF554F-A8B2-9AF4-E7F6-FA12D86305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4" creationId="{61D176AB-3E52-6768-3F0E-D63503EF150A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6" creationId="{F8F572DA-0DE8-DEC9-D1B4-011BE7E64D72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2" creationId="{6606270C-F1DF-0E8D-9AEF-9445AF0043B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4" creationId="{9918C02B-066C-A05A-29A1-61C865D93C0A}"/>
          </ac:spMkLst>
        </pc:spChg>
        <pc:spChg chg="del">
          <ac:chgData name="MARIA INMACULADA SANTAMARIA VALENZUELA" userId="ce49ef87-c7e3-4d0f-9bdf-fe69029b02d5" providerId="ADAL" clId="{354A172A-7AC7-463B-A9AF-624B1842923E}" dt="2025-05-26T17:10:42.580" v="16283" actId="478"/>
          <ac:spMkLst>
            <pc:docMk/>
            <pc:sldMk cId="4198462799" sldId="455"/>
            <ac:spMk id="25" creationId="{7031EFD4-D359-EB41-93E0-B8C1AA807EC1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40.493" v="14974" actId="208"/>
          <ac:spMkLst>
            <pc:docMk/>
            <pc:sldMk cId="4198462799" sldId="455"/>
            <ac:spMk id="26" creationId="{E9B12E00-27CA-A934-73F1-46551D80EFA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8" creationId="{1F7B967D-1EA8-8509-9052-02C91311E2A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9" creationId="{6ADD6C6F-72E3-0598-77A6-3CDCEEDC0616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6" creationId="{447A169D-A7A2-42A8-8BEE-22C6EF6CE4F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7" creationId="{40608883-AB49-5D06-1393-022FE4999AC1}"/>
          </ac:spMkLst>
        </pc:spChg>
        <pc:spChg chg="mod">
          <ac:chgData name="MARIA INMACULADA SANTAMARIA VALENZUELA" userId="ce49ef87-c7e3-4d0f-9bdf-fe69029b02d5" providerId="ADAL" clId="{354A172A-7AC7-463B-A9AF-624B1842923E}" dt="2025-05-22T18:38:03.452" v="14922" actId="1076"/>
          <ac:spMkLst>
            <pc:docMk/>
            <pc:sldMk cId="4198462799" sldId="455"/>
            <ac:spMk id="42" creationId="{CCB047EE-7F39-F44B-31F2-68AAA4E6444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3" creationId="{23A69985-2BB5-9E88-382D-2A87DFB046C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7" creationId="{BB9F3590-061E-B919-7C0E-ED84DBA1451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46.192" v="16284" actId="478"/>
          <ac:grpSpMkLst>
            <pc:docMk/>
            <pc:sldMk cId="4198462799" sldId="455"/>
            <ac:grpSpMk id="20" creationId="{AFD7A6D3-3D5D-237B-001E-29A35524EC0C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8:12.929" v="14959" actId="1076"/>
          <ac:picMkLst>
            <pc:docMk/>
            <pc:sldMk cId="4198462799" sldId="455"/>
            <ac:picMk id="5" creationId="{B7FF1378-8144-D8BF-6D29-3D65F940EEC4}"/>
          </ac:picMkLst>
        </pc:picChg>
        <pc:picChg chg="add mod">
          <ac:chgData name="MARIA INMACULADA SANTAMARIA VALENZUELA" userId="ce49ef87-c7e3-4d0f-9bdf-fe69029b02d5" providerId="ADAL" clId="{354A172A-7AC7-463B-A9AF-624B1842923E}" dt="2025-05-21T07:48:25.713" v="9267" actId="1076"/>
          <ac:picMkLst>
            <pc:docMk/>
            <pc:sldMk cId="4198462799" sldId="455"/>
            <ac:picMk id="1026" creationId="{7C76847A-0499-52F3-6E48-32652D94A794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51:20.215" v="18257"/>
        <pc:sldMkLst>
          <pc:docMk/>
          <pc:sldMk cId="3112445758" sldId="456"/>
        </pc:sldMkLst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" creationId="{B70E7C5A-F2A0-0CFD-37B9-4AA9FA6FDD36}"/>
          </ac:spMkLst>
        </pc:spChg>
        <pc:spChg chg="mod">
          <ac:chgData name="MARIA INMACULADA SANTAMARIA VALENZUELA" userId="ce49ef87-c7e3-4d0f-9bdf-fe69029b02d5" providerId="ADAL" clId="{354A172A-7AC7-463B-A9AF-624B1842923E}" dt="2025-05-21T07:49:29.937" v="9282" actId="20577"/>
          <ac:spMkLst>
            <pc:docMk/>
            <pc:sldMk cId="3112445758" sldId="456"/>
            <ac:spMk id="4" creationId="{39D1ECBA-CC91-31E6-93A0-5C4737FAF7E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5" creationId="{F974961C-ECEF-E645-F76A-0DEA9B2644BA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3" creationId="{20FF748C-9FEE-A279-FD44-9B5B14FDD502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4" creationId="{A67E0679-A336-BFC4-6708-9AFD8C1C3CC5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5" creationId="{C58C0481-7BA2-B01E-05A4-1BD71C8DB47B}"/>
          </ac:spMkLst>
        </pc:spChg>
        <pc:spChg chg="del">
          <ac:chgData name="MARIA INMACULADA SANTAMARIA VALENZUELA" userId="ce49ef87-c7e3-4d0f-9bdf-fe69029b02d5" providerId="ADAL" clId="{354A172A-7AC7-463B-A9AF-624B1842923E}" dt="2025-05-26T17:10:51.571" v="16286" actId="478"/>
          <ac:spMkLst>
            <pc:docMk/>
            <pc:sldMk cId="3112445758" sldId="456"/>
            <ac:spMk id="25" creationId="{197CEBE2-D9A0-AFA3-3CB9-246BB881FAC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7" creationId="{3A10AAEB-76F2-7D2D-F6F3-904BC4E5FE2F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04.694" v="14969" actId="207"/>
          <ac:spMkLst>
            <pc:docMk/>
            <pc:sldMk cId="3112445758" sldId="456"/>
            <ac:spMk id="38" creationId="{041E6A1F-8322-68D9-8118-F5215A7832FF}"/>
          </ac:spMkLst>
        </pc:spChg>
        <pc:spChg chg="add mod">
          <ac:chgData name="MARIA INMACULADA SANTAMARIA VALENZUELA" userId="ce49ef87-c7e3-4d0f-9bdf-fe69029b02d5" providerId="ADAL" clId="{354A172A-7AC7-463B-A9AF-624B1842923E}" dt="2025-05-26T21:43:06.533" v="17436" actId="208"/>
          <ac:spMkLst>
            <pc:docMk/>
            <pc:sldMk cId="3112445758" sldId="456"/>
            <ac:spMk id="39" creationId="{2FCC76A7-5D88-A99A-B2B7-9508F66BB513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0" creationId="{35AB9339-B55E-7723-EC9D-93862A9E9FA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1" creationId="{E8B86DC8-721D-2873-0EDA-475886D6E216}"/>
          </ac:spMkLst>
        </pc:spChg>
        <pc:spChg chg="mod">
          <ac:chgData name="MARIA INMACULADA SANTAMARIA VALENZUELA" userId="ce49ef87-c7e3-4d0f-9bdf-fe69029b02d5" providerId="ADAL" clId="{354A172A-7AC7-463B-A9AF-624B1842923E}" dt="2025-05-22T18:39:04.598" v="14963" actId="1076"/>
          <ac:spMkLst>
            <pc:docMk/>
            <pc:sldMk cId="3112445758" sldId="456"/>
            <ac:spMk id="42" creationId="{53F5B543-7EC2-9C92-7D34-A725BE351F5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3" creationId="{9F51C9BD-74EF-D721-F43C-36950AB4E209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4" creationId="{F74DE01D-4E61-3BC8-9C1E-BD11080D779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6" creationId="{DBB06CB1-920A-4E9C-157B-E0AE8ECB06B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1" creationId="{D9D8EF37-B337-0470-926A-DA811C95CE5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2" creationId="{A13EF205-42D8-FD19-85DB-C9FB982703B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1.571" v="16286" actId="478"/>
          <ac:grpSpMkLst>
            <pc:docMk/>
            <pc:sldMk cId="3112445758" sldId="456"/>
            <ac:grpSpMk id="20" creationId="{50FC27F5-3D6D-492B-80FD-BC6FA8AD6732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9:15.549" v="14964" actId="1076"/>
          <ac:picMkLst>
            <pc:docMk/>
            <pc:sldMk cId="3112445758" sldId="456"/>
            <ac:picMk id="10" creationId="{10863050-2705-CC45-B57C-A660A9A41CF3}"/>
          </ac:picMkLst>
        </pc:picChg>
      </pc:sldChg>
      <pc:sldChg chg="addSp delSp modSp add mod modAnim modCm">
        <pc:chgData name="MARIA INMACULADA SANTAMARIA VALENZUELA" userId="ce49ef87-c7e3-4d0f-9bdf-fe69029b02d5" providerId="ADAL" clId="{354A172A-7AC7-463B-A9AF-624B1842923E}" dt="2025-05-27T09:52:01.601" v="18262"/>
        <pc:sldMkLst>
          <pc:docMk/>
          <pc:sldMk cId="3264603699" sldId="457"/>
        </pc:sldMkLst>
        <pc:spChg chg="mod">
          <ac:chgData name="MARIA INMACULADA SANTAMARIA VALENZUELA" userId="ce49ef87-c7e3-4d0f-9bdf-fe69029b02d5" providerId="ADAL" clId="{354A172A-7AC7-463B-A9AF-624B1842923E}" dt="2025-05-21T07:49:52.286" v="9316" actId="20577"/>
          <ac:spMkLst>
            <pc:docMk/>
            <pc:sldMk cId="3264603699" sldId="457"/>
            <ac:spMk id="4" creationId="{580509DB-4098-6234-8814-EDA04A82C0F0}"/>
          </ac:spMkLst>
        </pc:spChg>
        <pc:spChg chg="add mod">
          <ac:chgData name="MARIA INMACULADA SANTAMARIA VALENZUELA" userId="ce49ef87-c7e3-4d0f-9bdf-fe69029b02d5" providerId="ADAL" clId="{354A172A-7AC7-463B-A9AF-624B1842923E}" dt="2025-05-22T19:03:45.184" v="15367" actId="1076"/>
          <ac:spMkLst>
            <pc:docMk/>
            <pc:sldMk cId="3264603699" sldId="457"/>
            <ac:spMk id="10" creationId="{61C7041E-E107-0AC7-CA81-760FDFB87942}"/>
          </ac:spMkLst>
        </pc:spChg>
        <pc:spChg chg="add mod">
          <ac:chgData name="MARIA INMACULADA SANTAMARIA VALENZUELA" userId="ce49ef87-c7e3-4d0f-9bdf-fe69029b02d5" providerId="ADAL" clId="{354A172A-7AC7-463B-A9AF-624B1842923E}" dt="2025-05-22T19:05:54.219" v="15391" actId="1076"/>
          <ac:spMkLst>
            <pc:docMk/>
            <pc:sldMk cId="3264603699" sldId="457"/>
            <ac:spMk id="11" creationId="{29F9FF3C-0455-B90A-B470-C36664250044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3" creationId="{3A1A6A4C-D7B2-E47C-99CF-DC172B6CDCBE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4" creationId="{58C6E9EC-C380-171B-816E-53F654A39AAF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5" creationId="{5DEB01E8-50DA-F3F3-1B39-D38041B02D2D}"/>
          </ac:spMkLst>
        </pc:spChg>
        <pc:spChg chg="add mod">
          <ac:chgData name="MARIA INMACULADA SANTAMARIA VALENZUELA" userId="ce49ef87-c7e3-4d0f-9bdf-fe69029b02d5" providerId="ADAL" clId="{354A172A-7AC7-463B-A9AF-624B1842923E}" dt="2025-05-26T22:04:37.124" v="17469" actId="20577"/>
          <ac:spMkLst>
            <pc:docMk/>
            <pc:sldMk cId="3264603699" sldId="457"/>
            <ac:spMk id="16" creationId="{46CC9781-7913-3670-1D63-20E5929BD2BC}"/>
          </ac:spMkLst>
        </pc:spChg>
        <pc:spChg chg="del">
          <ac:chgData name="MARIA INMACULADA SANTAMARIA VALENZUELA" userId="ce49ef87-c7e3-4d0f-9bdf-fe69029b02d5" providerId="ADAL" clId="{354A172A-7AC7-463B-A9AF-624B1842923E}" dt="2025-05-26T17:10:55.653" v="16288" actId="478"/>
          <ac:spMkLst>
            <pc:docMk/>
            <pc:sldMk cId="3264603699" sldId="457"/>
            <ac:spMk id="25" creationId="{BED8AE2A-4029-2789-D816-E7AAAF671793}"/>
          </ac:spMkLst>
        </pc:spChg>
        <pc:spChg chg="mod ord">
          <ac:chgData name="MARIA INMACULADA SANTAMARIA VALENZUELA" userId="ce49ef87-c7e3-4d0f-9bdf-fe69029b02d5" providerId="ADAL" clId="{354A172A-7AC7-463B-A9AF-624B1842923E}" dt="2025-05-26T22:05:25.269" v="17474" actId="167"/>
          <ac:spMkLst>
            <pc:docMk/>
            <pc:sldMk cId="3264603699" sldId="457"/>
            <ac:spMk id="42" creationId="{FEA4C6EA-45C7-8B3E-AFDC-1002A99A309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3" creationId="{C7BAA5B8-0F4E-1231-5C98-92035B493A3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12" creationId="{17D58EAA-4A1F-B96C-7FDE-7E298BA79674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5.653" v="16288" actId="478"/>
          <ac:grpSpMkLst>
            <pc:docMk/>
            <pc:sldMk cId="3264603699" sldId="457"/>
            <ac:grpSpMk id="20" creationId="{23BE8805-7BD4-DAE6-0F5E-399B80F0427D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9:06:35.425" v="15395" actId="1076"/>
          <ac:picMkLst>
            <pc:docMk/>
            <pc:sldMk cId="3264603699" sldId="457"/>
            <ac:picMk id="5" creationId="{CB31A345-9B44-26ED-B4DA-CCEE61067F4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8.475" v="17439" actId="167"/>
          <ac:picMkLst>
            <pc:docMk/>
            <pc:sldMk cId="3264603699" sldId="457"/>
            <ac:picMk id="7" creationId="{0BD6F666-9F74-89AD-90B4-4B1C736FA8F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6.702" v="17438" actId="167"/>
          <ac:picMkLst>
            <pc:docMk/>
            <pc:sldMk cId="3264603699" sldId="457"/>
            <ac:picMk id="8" creationId="{5B730AAB-5DCB-7A7B-6D11-853F15E7CA3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2T19:02:28.161" v="15328"/>
              <pc2:cmMkLst xmlns:pc2="http://schemas.microsoft.com/office/powerpoint/2019/9/main/command">
                <pc:docMk/>
                <pc:sldMk cId="3264603699" sldId="457"/>
                <pc2:cmMk id="{1F983ACA-07E3-40A8-B35B-9E8FD809A95B}"/>
              </pc2:cmMkLst>
            </pc226:cmChg>
          </p:ext>
        </pc:extLst>
      </pc:sldChg>
      <pc:sldChg chg="addSp delSp modSp add mod modAnim">
        <pc:chgData name="MARIA INMACULADA SANTAMARIA VALENZUELA" userId="ce49ef87-c7e3-4d0f-9bdf-fe69029b02d5" providerId="ADAL" clId="{354A172A-7AC7-463B-A9AF-624B1842923E}" dt="2025-05-27T09:52:16.187" v="18264"/>
        <pc:sldMkLst>
          <pc:docMk/>
          <pc:sldMk cId="1825012796" sldId="458"/>
        </pc:sldMkLst>
        <pc:spChg chg="add mod topLvl">
          <ac:chgData name="MARIA INMACULADA SANTAMARIA VALENZUELA" userId="ce49ef87-c7e3-4d0f-9bdf-fe69029b02d5" providerId="ADAL" clId="{354A172A-7AC7-463B-A9AF-624B1842923E}" dt="2025-05-22T18:42:17.379" v="14985" actId="113"/>
          <ac:spMkLst>
            <pc:docMk/>
            <pc:sldMk cId="1825012796" sldId="458"/>
            <ac:spMk id="3" creationId="{7502D495-277C-534E-3AFB-AF87C0CF0420}"/>
          </ac:spMkLst>
        </pc:spChg>
        <pc:spChg chg="mod">
          <ac:chgData name="MARIA INMACULADA SANTAMARIA VALENZUELA" userId="ce49ef87-c7e3-4d0f-9bdf-fe69029b02d5" providerId="ADAL" clId="{354A172A-7AC7-463B-A9AF-624B1842923E}" dt="2025-05-21T07:51:03.758" v="9327" actId="20577"/>
          <ac:spMkLst>
            <pc:docMk/>
            <pc:sldMk cId="1825012796" sldId="458"/>
            <ac:spMk id="4" creationId="{8988B2C8-E368-7A17-E91B-43733FCE295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42:40.437" v="14988" actId="113"/>
          <ac:spMkLst>
            <pc:docMk/>
            <pc:sldMk cId="1825012796" sldId="458"/>
            <ac:spMk id="5" creationId="{62AE284B-9CD3-B36C-B29E-1DC1F4B44723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0" creationId="{B1C448A6-C254-77EC-3110-DAFAE9C3869C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1" creationId="{A9DFDD80-54CE-48D3-048A-65890A83045B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6:11.464" v="10256" actId="14100"/>
          <ac:spMkLst>
            <pc:docMk/>
            <pc:sldMk cId="1825012796" sldId="458"/>
            <ac:spMk id="12" creationId="{CE1C9A57-5902-446D-E1F9-B6E60EAF4458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3" creationId="{E9F88FA3-B163-3F4A-7190-8C3FFE14FE9A}"/>
          </ac:spMkLst>
        </pc:spChg>
        <pc:spChg chg="del">
          <ac:chgData name="MARIA INMACULADA SANTAMARIA VALENZUELA" userId="ce49ef87-c7e3-4d0f-9bdf-fe69029b02d5" providerId="ADAL" clId="{354A172A-7AC7-463B-A9AF-624B1842923E}" dt="2025-05-26T17:10:59.892" v="16290" actId="478"/>
          <ac:spMkLst>
            <pc:docMk/>
            <pc:sldMk cId="1825012796" sldId="458"/>
            <ac:spMk id="25" creationId="{54918CD1-D2D9-0FEA-9802-987C82F8E0BA}"/>
          </ac:spMkLst>
        </pc:spChg>
        <pc:spChg chg="ord">
          <ac:chgData name="MARIA INMACULADA SANTAMARIA VALENZUELA" userId="ce49ef87-c7e3-4d0f-9bdf-fe69029b02d5" providerId="ADAL" clId="{354A172A-7AC7-463B-A9AF-624B1842923E}" dt="2025-05-26T22:05:21.164" v="17473" actId="167"/>
          <ac:spMkLst>
            <pc:docMk/>
            <pc:sldMk cId="1825012796" sldId="458"/>
            <ac:spMk id="42" creationId="{66B23E7E-8D6A-8E14-5B97-6F2CC8FBCE07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7" creationId="{A09702D7-9908-91BE-6CA9-B91230391C8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8" creationId="{8D1B39D0-7E1F-4545-CE14-C2F3749E68E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01.467" v="16291" actId="478"/>
          <ac:grpSpMkLst>
            <pc:docMk/>
            <pc:sldMk cId="1825012796" sldId="458"/>
            <ac:grpSpMk id="20" creationId="{C4BE000F-17A1-681E-974E-7AC5E0536F12}"/>
          </ac:grpSpMkLst>
        </pc:gr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11:45.551" v="16300" actId="1035"/>
        <pc:sldMkLst>
          <pc:docMk/>
          <pc:sldMk cId="115758304" sldId="459"/>
        </pc:sldMkLst>
        <pc:spChg chg="mod">
          <ac:chgData name="MARIA INMACULADA SANTAMARIA VALENZUELA" userId="ce49ef87-c7e3-4d0f-9bdf-fe69029b02d5" providerId="ADAL" clId="{354A172A-7AC7-463B-A9AF-624B1842923E}" dt="2025-05-21T07:52:17.333" v="9354" actId="20577"/>
          <ac:spMkLst>
            <pc:docMk/>
            <pc:sldMk cId="115758304" sldId="459"/>
            <ac:spMk id="4" creationId="{ACA38F01-63F2-6868-AFEC-FE0896731CE6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7" creationId="{9AC35BCF-583B-59D9-41E6-6917B4412BBF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8" creationId="{663D9FE2-3AFB-F81A-AE4B-8830C0339D5D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0" creationId="{6B635BBA-BD60-BA5B-7B28-3639CDBEF212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1" creationId="{1A4EEE73-E40D-9614-4DDF-1ACE28587221}"/>
          </ac:spMkLst>
        </pc:spChg>
        <pc:spChg chg="add mod ord">
          <ac:chgData name="MARIA INMACULADA SANTAMARIA VALENZUELA" userId="ce49ef87-c7e3-4d0f-9bdf-fe69029b02d5" providerId="ADAL" clId="{354A172A-7AC7-463B-A9AF-624B1842923E}" dt="2025-05-21T14:25:32.244" v="9678" actId="6549"/>
          <ac:spMkLst>
            <pc:docMk/>
            <pc:sldMk cId="115758304" sldId="459"/>
            <ac:spMk id="12" creationId="{F53E52D7-4709-ED1F-FB4B-20EA6648C8AB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5.383" v="9660" actId="14100"/>
          <ac:spMkLst>
            <pc:docMk/>
            <pc:sldMk cId="115758304" sldId="459"/>
            <ac:spMk id="13" creationId="{C53DC2ED-C9A1-2A91-172B-FE8597D226D4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9.804" v="9662" actId="14100"/>
          <ac:spMkLst>
            <pc:docMk/>
            <pc:sldMk cId="115758304" sldId="459"/>
            <ac:spMk id="14" creationId="{8DFE1638-9495-7494-8A91-6D123C9BEC78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2.351" v="9659" actId="14100"/>
          <ac:spMkLst>
            <pc:docMk/>
            <pc:sldMk cId="115758304" sldId="459"/>
            <ac:spMk id="15" creationId="{C550F004-60AE-FA30-BCF5-CCF4DB249599}"/>
          </ac:spMkLst>
        </pc:spChg>
        <pc:spChg chg="del">
          <ac:chgData name="MARIA INMACULADA SANTAMARIA VALENZUELA" userId="ce49ef87-c7e3-4d0f-9bdf-fe69029b02d5" providerId="ADAL" clId="{354A172A-7AC7-463B-A9AF-624B1842923E}" dt="2025-05-26T17:11:07.222" v="16293" actId="478"/>
          <ac:spMkLst>
            <pc:docMk/>
            <pc:sldMk cId="115758304" sldId="459"/>
            <ac:spMk id="25" creationId="{91A19493-CD40-55EA-F3D1-A207C8270248}"/>
          </ac:spMkLst>
        </pc:spChg>
        <pc:spChg chg="ord">
          <ac:chgData name="MARIA INMACULADA SANTAMARIA VALENZUELA" userId="ce49ef87-c7e3-4d0f-9bdf-fe69029b02d5" providerId="ADAL" clId="{354A172A-7AC7-463B-A9AF-624B1842923E}" dt="2025-05-21T14:21:11.962" v="9599" actId="167"/>
          <ac:spMkLst>
            <pc:docMk/>
            <pc:sldMk cId="115758304" sldId="459"/>
            <ac:spMk id="42" creationId="{70824239-0E7E-4560-56F9-675927FEC93B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45.551" v="16300" actId="1035"/>
          <ac:grpSpMkLst>
            <pc:docMk/>
            <pc:sldMk cId="115758304" sldId="459"/>
            <ac:grpSpMk id="3" creationId="{4CE20EE9-3547-1032-B456-E305E6DE1C9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43.353" v="16297"/>
          <ac:grpSpMkLst>
            <pc:docMk/>
            <pc:sldMk cId="115758304" sldId="459"/>
            <ac:grpSpMk id="5" creationId="{6D4E39DA-E909-A5B2-80C8-346AFC7A5E08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15.501" v="16294" actId="478"/>
          <ac:grpSpMkLst>
            <pc:docMk/>
            <pc:sldMk cId="115758304" sldId="459"/>
            <ac:grpSpMk id="20" creationId="{B8CF4CDD-C93E-8AAD-CBB6-686CAC8E9095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1T15:16:44.256" v="10337" actId="207"/>
          <ac:graphicFrameMkLst>
            <pc:docMk/>
            <pc:sldMk cId="115758304" sldId="459"/>
            <ac:graphicFrameMk id="32" creationId="{C6A89632-BA90-0CE5-E67B-56224A8041A9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6T22:10:39.547" v="17691" actId="478"/>
        <pc:sldMkLst>
          <pc:docMk/>
          <pc:sldMk cId="735870921" sldId="460"/>
        </pc:sldMkLst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3" creationId="{0ABE1F40-F417-1589-555D-6E87800B72D4}"/>
          </ac:spMkLst>
        </pc:spChg>
        <pc:spChg chg="mod">
          <ac:chgData name="MARIA INMACULADA SANTAMARIA VALENZUELA" userId="ce49ef87-c7e3-4d0f-9bdf-fe69029b02d5" providerId="ADAL" clId="{354A172A-7AC7-463B-A9AF-624B1842923E}" dt="2025-05-21T07:52:44.113" v="9364" actId="20577"/>
          <ac:spMkLst>
            <pc:docMk/>
            <pc:sldMk cId="735870921" sldId="460"/>
            <ac:spMk id="4" creationId="{6ACCDF48-B53B-4EF7-B694-F14DA6F5498E}"/>
          </ac:spMkLst>
        </pc:spChg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8" creationId="{B9DC94F9-E8E5-C63E-524D-BEFDE31BA01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0" creationId="{EB0897CC-0C53-9D7E-41E9-FFBA770E69F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1" creationId="{79D01B84-8DA0-20A8-ABB8-996D5A2BBC56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5" creationId="{A86AA5CD-B021-C0C0-0D11-42B2020376F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6" creationId="{648698D0-B40E-926F-A699-E2145D1399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2" creationId="{8FA3AA68-E161-73F6-B4C5-77D520928E4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4" creationId="{6E986817-574D-EA1A-AE39-AA4DFB156EB9}"/>
          </ac:spMkLst>
        </pc:spChg>
        <pc:spChg chg="del">
          <ac:chgData name="MARIA INMACULADA SANTAMARIA VALENZUELA" userId="ce49ef87-c7e3-4d0f-9bdf-fe69029b02d5" providerId="ADAL" clId="{354A172A-7AC7-463B-A9AF-624B1842923E}" dt="2025-05-26T22:10:37.675" v="17690" actId="478"/>
          <ac:spMkLst>
            <pc:docMk/>
            <pc:sldMk cId="735870921" sldId="460"/>
            <ac:spMk id="25" creationId="{901E0383-C110-A57D-7A3C-F1BCC7162C6A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8.636" v="15588" actId="207"/>
          <ac:spMkLst>
            <pc:docMk/>
            <pc:sldMk cId="735870921" sldId="460"/>
            <ac:spMk id="26" creationId="{01BEFA9E-C5C1-B822-8668-99D6E6328FA0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7" creationId="{27F175DA-6456-A18D-0431-4DD7F62A2072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5.351" v="15587" actId="207"/>
          <ac:spMkLst>
            <pc:docMk/>
            <pc:sldMk cId="735870921" sldId="460"/>
            <ac:spMk id="28" creationId="{AEE81E3B-2D5C-0BD0-3DB6-A32964EC885B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9" creationId="{23E471AA-44B7-7466-E1A4-DAA6A94FEB84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0" creationId="{7319FD86-513B-7E55-843B-B90B550691D9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1" creationId="{0C8E0C3D-EB92-CBB0-D6DF-A1DECEF24B0E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2" creationId="{21BD138A-FCA9-3881-09A2-594B74E16B7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4" creationId="{E307A6CB-444F-0B9D-5DBE-FD877432830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7" creationId="{AC0C1A44-D6A8-47AF-80D8-A8E7D15B5C2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8" creationId="{F1EE8868-F83B-6CD2-72B9-069EAA953848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9" creationId="{EA795AA4-89AF-59C3-F823-8B17F0B9C0E2}"/>
          </ac:spMkLst>
        </pc:spChg>
        <pc:grpChg chg="mod">
          <ac:chgData name="MARIA INMACULADA SANTAMARIA VALENZUELA" userId="ce49ef87-c7e3-4d0f-9bdf-fe69029b02d5" providerId="ADAL" clId="{354A172A-7AC7-463B-A9AF-624B1842923E}" dt="2025-05-22T19:08:50.368" v="15415" actId="1035"/>
          <ac:grpSpMkLst>
            <pc:docMk/>
            <pc:sldMk cId="735870921" sldId="460"/>
            <ac:grpSpMk id="7" creationId="{06BD5F61-F189-450B-2879-0FBA4FF314D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8" creationId="{B26D2B77-31A1-E4A7-C55F-53D427AD94AC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9" creationId="{BDFFD421-4E13-0546-455C-A92809D996BD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0:39.547" v="17691" actId="478"/>
          <ac:grpSpMkLst>
            <pc:docMk/>
            <pc:sldMk cId="735870921" sldId="460"/>
            <ac:grpSpMk id="20" creationId="{F165431F-BE77-CDAA-F539-5B0B1B224698}"/>
          </ac:grpSpMkLst>
        </pc:grpChg>
        <pc:grpChg chg="mod">
          <ac:chgData name="MARIA INMACULADA SANTAMARIA VALENZUELA" userId="ce49ef87-c7e3-4d0f-9bdf-fe69029b02d5" providerId="ADAL" clId="{354A172A-7AC7-463B-A9AF-624B1842923E}" dt="2025-05-22T19:08:05.311" v="15403" actId="1076"/>
          <ac:grpSpMkLst>
            <pc:docMk/>
            <pc:sldMk cId="735870921" sldId="460"/>
            <ac:grpSpMk id="33" creationId="{8AF5B982-EE54-CDFC-A4EA-0656FCF25AE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2.718" v="10339"/>
          <ac:graphicFrameMkLst>
            <pc:docMk/>
            <pc:sldMk cId="735870921" sldId="460"/>
            <ac:graphicFrameMk id="5" creationId="{11C91263-EC2B-AF45-50DF-54244839911B}"/>
          </ac:graphicFrameMkLst>
        </pc:graphicFrame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17:12:04.156" v="16306" actId="1036"/>
        <pc:sldMkLst>
          <pc:docMk/>
          <pc:sldMk cId="3988941276" sldId="461"/>
        </pc:sldMkLst>
        <pc:spChg chg="mod">
          <ac:chgData name="MARIA INMACULADA SANTAMARIA VALENZUELA" userId="ce49ef87-c7e3-4d0f-9bdf-fe69029b02d5" providerId="ADAL" clId="{354A172A-7AC7-463B-A9AF-624B1842923E}" dt="2025-05-21T07:53:08.277" v="9387" actId="20577"/>
          <ac:spMkLst>
            <pc:docMk/>
            <pc:sldMk cId="3988941276" sldId="461"/>
            <ac:spMk id="4" creationId="{62873B2F-E376-9CBE-7936-F71BAD85198F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8:10.423" v="11660" actId="167"/>
          <ac:spMkLst>
            <pc:docMk/>
            <pc:sldMk cId="3988941276" sldId="461"/>
            <ac:spMk id="5" creationId="{899CC5D3-A26D-4240-275C-27EEED75E739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0" creationId="{AD47CBC9-76BB-4C63-911A-9EEA2FF93A6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3:42.685" v="15701" actId="255"/>
          <ac:spMkLst>
            <pc:docMk/>
            <pc:sldMk cId="3988941276" sldId="461"/>
            <ac:spMk id="11" creationId="{16E1B8FA-8641-5171-92F2-20CFA3BF0D2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0.163" v="15703" actId="255"/>
          <ac:spMkLst>
            <pc:docMk/>
            <pc:sldMk cId="3988941276" sldId="461"/>
            <ac:spMk id="12" creationId="{6C48FBDF-C6FA-57B8-B292-921FB4277789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5.196" v="15704" actId="255"/>
          <ac:spMkLst>
            <pc:docMk/>
            <pc:sldMk cId="3988941276" sldId="461"/>
            <ac:spMk id="13" creationId="{F487199A-3D10-F35E-6ECA-9414BACC1962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4" creationId="{185709D9-E31C-E0F6-798F-C1E0323C4901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5" creationId="{4951BE79-D6E7-E8EF-A451-7B1164AEA0C7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6" creationId="{71BB823E-59D2-605D-1E86-FEBCCDA94B5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4.156" v="16306" actId="1036"/>
          <ac:grpSpMkLst>
            <pc:docMk/>
            <pc:sldMk cId="3988941276" sldId="461"/>
            <ac:grpSpMk id="7" creationId="{B7FBF11B-9B79-241F-7512-23234C293849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3.534" v="16305"/>
          <ac:grpSpMkLst>
            <pc:docMk/>
            <pc:sldMk cId="3988941276" sldId="461"/>
            <ac:grpSpMk id="8" creationId="{5084862D-4B2D-71AE-9C15-8CCC7C1246E6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6.999" v="10341"/>
          <ac:graphicFrameMkLst>
            <pc:docMk/>
            <pc:sldMk cId="3988941276" sldId="461"/>
            <ac:graphicFrameMk id="3" creationId="{B4A78801-55C0-BF4B-FA24-1CF519E65BA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4:57:02.692" v="10010" actId="21"/>
              <pc2:cmMkLst xmlns:pc2="http://schemas.microsoft.com/office/powerpoint/2019/9/main/command">
                <pc:docMk/>
                <pc:sldMk cId="3988941276" sldId="461"/>
                <pc2:cmMk id="{2957359C-F3B4-4B95-99CC-C74681370A1D}"/>
              </pc2:cmMkLst>
            </pc226:cmChg>
          </p:ext>
        </pc:extLst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53:50.498" v="18308"/>
        <pc:sldMkLst>
          <pc:docMk/>
          <pc:sldMk cId="632872590" sldId="462"/>
        </pc:sldMkLst>
        <pc:spChg chg="mod">
          <ac:chgData name="MARIA INMACULADA SANTAMARIA VALENZUELA" userId="ce49ef87-c7e3-4d0f-9bdf-fe69029b02d5" providerId="ADAL" clId="{354A172A-7AC7-463B-A9AF-624B1842923E}" dt="2025-05-26T17:15:25.439" v="16404" actId="20577"/>
          <ac:spMkLst>
            <pc:docMk/>
            <pc:sldMk cId="632872590" sldId="462"/>
            <ac:spMk id="3" creationId="{93F50AE1-1064-7953-938A-E8E71B5644FD}"/>
          </ac:spMkLst>
        </pc:spChg>
        <pc:spChg chg="mod">
          <ac:chgData name="MARIA INMACULADA SANTAMARIA VALENZUELA" userId="ce49ef87-c7e3-4d0f-9bdf-fe69029b02d5" providerId="ADAL" clId="{354A172A-7AC7-463B-A9AF-624B1842923E}" dt="2025-05-22T19:13:13.424" v="15440" actId="20577"/>
          <ac:spMkLst>
            <pc:docMk/>
            <pc:sldMk cId="632872590" sldId="462"/>
            <ac:spMk id="4" creationId="{F4B95718-E75A-8751-E1C3-038CD434DAC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9" creationId="{8408F266-334D-0A98-1E8E-13FB4B52FF8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0" creationId="{607037AB-AB9E-141C-9C7D-3CEE77466A35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1" creationId="{455EB5E7-1EDE-7CDB-ACE9-9CA22954795B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2" creationId="{7CA8143C-A31F-B445-EC80-46C861EC774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11:56.191" v="17700" actId="167"/>
          <ac:spMkLst>
            <pc:docMk/>
            <pc:sldMk cId="632872590" sldId="462"/>
            <ac:spMk id="13" creationId="{BD319533-EE84-5682-C4F6-DB60EB0356C5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4:55.251" v="16394" actId="478"/>
          <ac:spMkLst>
            <pc:docMk/>
            <pc:sldMk cId="632872590" sldId="462"/>
            <ac:spMk id="13" creationId="{C3BA21F3-9332-AF81-0424-09D8B339C6BC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33.764" v="16432" actId="12"/>
          <ac:spMkLst>
            <pc:docMk/>
            <pc:sldMk cId="632872590" sldId="462"/>
            <ac:spMk id="15" creationId="{8FD378C9-F7CE-76EC-0046-4731A1A917F8}"/>
          </ac:spMkLst>
        </pc:spChg>
        <pc:spChg chg="del">
          <ac:chgData name="MARIA INMACULADA SANTAMARIA VALENZUELA" userId="ce49ef87-c7e3-4d0f-9bdf-fe69029b02d5" providerId="ADAL" clId="{354A172A-7AC7-463B-A9AF-624B1842923E}" dt="2025-05-26T22:11:11.529" v="17695" actId="478"/>
          <ac:spMkLst>
            <pc:docMk/>
            <pc:sldMk cId="632872590" sldId="462"/>
            <ac:spMk id="29" creationId="{FE3EDEE3-C8C8-865A-B204-D247E4033737}"/>
          </ac:spMkLst>
        </pc:spChg>
        <pc:spChg chg="del">
          <ac:chgData name="MARIA INMACULADA SANTAMARIA VALENZUELA" userId="ce49ef87-c7e3-4d0f-9bdf-fe69029b02d5" providerId="ADAL" clId="{354A172A-7AC7-463B-A9AF-624B1842923E}" dt="2025-05-26T22:11:47.787" v="17698" actId="478"/>
          <ac:spMkLst>
            <pc:docMk/>
            <pc:sldMk cId="632872590" sldId="462"/>
            <ac:spMk id="30" creationId="{737F9B0B-AACA-01CA-A0BB-8050DCC1E06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2" creationId="{407B97B4-56A5-E235-A435-09FF6C63817B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23.061" v="17696" actId="478"/>
          <ac:grpSpMkLst>
            <pc:docMk/>
            <pc:sldMk cId="632872590" sldId="462"/>
            <ac:grpSpMk id="5" creationId="{A64EC54F-C98F-F2E0-130D-062335512D0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8" creationId="{E21E9103-BBA1-4F6F-D11F-6571CBE7702D}"/>
          </ac:grpSpMkLst>
        </pc:grpChg>
        <pc:picChg chg="add mod">
          <ac:chgData name="MARIA INMACULADA SANTAMARIA VALENZUELA" userId="ce49ef87-c7e3-4d0f-9bdf-fe69029b02d5" providerId="ADAL" clId="{354A172A-7AC7-463B-A9AF-624B1842923E}" dt="2025-05-26T17:15:56.931" v="16411" actId="1076"/>
          <ac:picMkLst>
            <pc:docMk/>
            <pc:sldMk cId="632872590" sldId="462"/>
            <ac:picMk id="17" creationId="{BE274022-C522-D335-ED3D-BF6D053B737C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5:20.576" v="16401" actId="1076"/>
          <ac:picMkLst>
            <pc:docMk/>
            <pc:sldMk cId="632872590" sldId="462"/>
            <ac:picMk id="1026" creationId="{56515180-87B3-DD37-D8B2-12394BC0021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2T16:35:40.405" v="12832"/>
        <pc:sldMkLst>
          <pc:docMk/>
          <pc:sldMk cId="3859141749" sldId="462"/>
        </pc:sldMkLst>
      </pc:sldChg>
      <pc:sldChg chg="new del">
        <pc:chgData name="MARIA INMACULADA SANTAMARIA VALENZUELA" userId="ce49ef87-c7e3-4d0f-9bdf-fe69029b02d5" providerId="ADAL" clId="{354A172A-7AC7-463B-A9AF-624B1842923E}" dt="2025-05-25T19:44:41.846" v="15706" actId="47"/>
        <pc:sldMkLst>
          <pc:docMk/>
          <pc:sldMk cId="1634739759" sldId="463"/>
        </pc:sldMkLst>
      </pc:sldChg>
      <pc:sldChg chg="add del">
        <pc:chgData name="MARIA INMACULADA SANTAMARIA VALENZUELA" userId="ce49ef87-c7e3-4d0f-9bdf-fe69029b02d5" providerId="ADAL" clId="{354A172A-7AC7-463B-A9AF-624B1842923E}" dt="2025-05-25T19:31:05.028" v="15642"/>
        <pc:sldMkLst>
          <pc:docMk/>
          <pc:sldMk cId="2067163599" sldId="463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7T09:55:20.499" v="18352" actId="167"/>
        <pc:sldMkLst>
          <pc:docMk/>
          <pc:sldMk cId="3740432539" sldId="463"/>
        </pc:sldMkLst>
        <pc:spChg chg="add del mod ord">
          <ac:chgData name="MARIA INMACULADA SANTAMARIA VALENZUELA" userId="ce49ef87-c7e3-4d0f-9bdf-fe69029b02d5" providerId="ADAL" clId="{354A172A-7AC7-463B-A9AF-624B1842923E}" dt="2025-05-27T09:55:10.311" v="18349" actId="478"/>
          <ac:spMkLst>
            <pc:docMk/>
            <pc:sldMk cId="3740432539" sldId="463"/>
            <ac:spMk id="2" creationId="{B9BFFDCE-444C-85C5-9968-83A2D8207019}"/>
          </ac:spMkLst>
        </pc:spChg>
        <pc:spChg chg="mod">
          <ac:chgData name="MARIA INMACULADA SANTAMARIA VALENZUELA" userId="ce49ef87-c7e3-4d0f-9bdf-fe69029b02d5" providerId="ADAL" clId="{354A172A-7AC7-463B-A9AF-624B1842923E}" dt="2025-05-26T22:13:01.286" v="17715" actId="11530"/>
          <ac:spMkLst>
            <pc:docMk/>
            <pc:sldMk cId="3740432539" sldId="463"/>
            <ac:spMk id="3" creationId="{B39668A4-4D84-58E4-3D0B-E2ED39FAFF0A}"/>
          </ac:spMkLst>
        </pc:spChg>
        <pc:spChg chg="mod">
          <ac:chgData name="MARIA INMACULADA SANTAMARIA VALENZUELA" userId="ce49ef87-c7e3-4d0f-9bdf-fe69029b02d5" providerId="ADAL" clId="{354A172A-7AC7-463B-A9AF-624B1842923E}" dt="2025-05-27T09:54:48.763" v="18346" actId="14100"/>
          <ac:spMkLst>
            <pc:docMk/>
            <pc:sldMk cId="3740432539" sldId="463"/>
            <ac:spMk id="5" creationId="{1264FDE7-5C6E-0BF6-0F76-BAD9880691AD}"/>
          </ac:spMkLst>
        </pc:spChg>
        <pc:spChg chg="mod">
          <ac:chgData name="MARIA INMACULADA SANTAMARIA VALENZUELA" userId="ce49ef87-c7e3-4d0f-9bdf-fe69029b02d5" providerId="ADAL" clId="{354A172A-7AC7-463B-A9AF-624B1842923E}" dt="2025-05-26T22:53:36.355" v="17912" actId="20577"/>
          <ac:spMkLst>
            <pc:docMk/>
            <pc:sldMk cId="3740432539" sldId="463"/>
            <ac:spMk id="9" creationId="{B680E79C-5A76-AE94-479A-691BC51D1E25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20.499" v="18352" actId="167"/>
          <ac:spMkLst>
            <pc:docMk/>
            <pc:sldMk cId="3740432539" sldId="463"/>
            <ac:spMk id="11" creationId="{BBB29316-1281-8669-A79B-258F2CA5D67A}"/>
          </ac:spMkLst>
        </pc:spChg>
        <pc:spChg chg="del ord">
          <ac:chgData name="MARIA INMACULADA SANTAMARIA VALENZUELA" userId="ce49ef87-c7e3-4d0f-9bdf-fe69029b02d5" providerId="ADAL" clId="{354A172A-7AC7-463B-A9AF-624B1842923E}" dt="2025-05-26T22:12:08.801" v="17705" actId="478"/>
          <ac:spMkLst>
            <pc:docMk/>
            <pc:sldMk cId="3740432539" sldId="463"/>
            <ac:spMk id="30" creationId="{116AED76-62F4-A7B0-6C0B-9F752509D7E5}"/>
          </ac:spMkLst>
        </pc:spChg>
      </pc:sldChg>
      <pc:sldChg chg="addSp delSp modSp add mod modAnim">
        <pc:chgData name="MARIA INMACULADA SANTAMARIA VALENZUELA" userId="ce49ef87-c7e3-4d0f-9bdf-fe69029b02d5" providerId="ADAL" clId="{354A172A-7AC7-463B-A9AF-624B1842923E}" dt="2025-05-27T09:55:51.860" v="18359" actId="167"/>
        <pc:sldMkLst>
          <pc:docMk/>
          <pc:sldMk cId="838999899" sldId="464"/>
        </pc:sldMkLst>
        <pc:spChg chg="add del mod ord">
          <ac:chgData name="MARIA INMACULADA SANTAMARIA VALENZUELA" userId="ce49ef87-c7e3-4d0f-9bdf-fe69029b02d5" providerId="ADAL" clId="{354A172A-7AC7-463B-A9AF-624B1842923E}" dt="2025-05-27T09:55:31.743" v="18353" actId="478"/>
          <ac:spMkLst>
            <pc:docMk/>
            <pc:sldMk cId="838999899" sldId="464"/>
            <ac:spMk id="2" creationId="{44F171CE-393E-15E6-83E0-ECE2BBACB07E}"/>
          </ac:spMkLst>
        </pc:spChg>
        <pc:spChg chg="mod">
          <ac:chgData name="MARIA INMACULADA SANTAMARIA VALENZUELA" userId="ce49ef87-c7e3-4d0f-9bdf-fe69029b02d5" providerId="ADAL" clId="{354A172A-7AC7-463B-A9AF-624B1842923E}" dt="2025-05-26T22:52:11.149" v="17895" actId="114"/>
          <ac:spMkLst>
            <pc:docMk/>
            <pc:sldMk cId="838999899" sldId="464"/>
            <ac:spMk id="3" creationId="{8CFB9EB0-8414-97BF-2950-3888233332F1}"/>
          </ac:spMkLst>
        </pc:spChg>
        <pc:spChg chg="mod">
          <ac:chgData name="MARIA INMACULADA SANTAMARIA VALENZUELA" userId="ce49ef87-c7e3-4d0f-9bdf-fe69029b02d5" providerId="ADAL" clId="{354A172A-7AC7-463B-A9AF-624B1842923E}" dt="2025-05-26T22:52:02.112" v="17894" actId="114"/>
          <ac:spMkLst>
            <pc:docMk/>
            <pc:sldMk cId="838999899" sldId="464"/>
            <ac:spMk id="9" creationId="{A911CF9F-1DA1-E68F-85FF-118AAE479F1E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51.860" v="18359" actId="167"/>
          <ac:spMkLst>
            <pc:docMk/>
            <pc:sldMk cId="838999899" sldId="464"/>
            <ac:spMk id="11" creationId="{27432A8D-B44D-0DAB-8F4A-56F1BE79299C}"/>
          </ac:spMkLst>
        </pc:spChg>
        <pc:spChg chg="del">
          <ac:chgData name="MARIA INMACULADA SANTAMARIA VALENZUELA" userId="ce49ef87-c7e3-4d0f-9bdf-fe69029b02d5" providerId="ADAL" clId="{354A172A-7AC7-463B-A9AF-624B1842923E}" dt="2025-05-26T22:12:14.725" v="17708" actId="478"/>
          <ac:spMkLst>
            <pc:docMk/>
            <pc:sldMk cId="838999899" sldId="464"/>
            <ac:spMk id="30" creationId="{F78292A7-5B0C-C045-A3D4-3D33AAAAA0F6}"/>
          </ac:spMkLst>
        </pc:sp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2:01.374" v="18542" actId="1035"/>
        <pc:sldMkLst>
          <pc:docMk/>
          <pc:sldMk cId="3614503693" sldId="465"/>
        </pc:sldMkLst>
        <pc:spChg chg="add del mod">
          <ac:chgData name="MARIA INMACULADA SANTAMARIA VALENZUELA" userId="ce49ef87-c7e3-4d0f-9bdf-fe69029b02d5" providerId="ADAL" clId="{354A172A-7AC7-463B-A9AF-624B1842923E}" dt="2025-05-26T17:20:43.970" v="16459" actId="478"/>
          <ac:spMkLst>
            <pc:docMk/>
            <pc:sldMk cId="3614503693" sldId="465"/>
            <ac:spMk id="3" creationId="{011038D3-1E10-2201-0367-81A037764161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10.553" v="18403" actId="1076"/>
          <ac:spMkLst>
            <pc:docMk/>
            <pc:sldMk cId="3614503693" sldId="465"/>
            <ac:spMk id="3" creationId="{9D4A4461-D8C3-2886-170F-8089E1CBE0A6}"/>
          </ac:spMkLst>
        </pc:spChg>
        <pc:spChg chg="mod">
          <ac:chgData name="MARIA INMACULADA SANTAMARIA VALENZUELA" userId="ce49ef87-c7e3-4d0f-9bdf-fe69029b02d5" providerId="ADAL" clId="{354A172A-7AC7-463B-A9AF-624B1842923E}" dt="2025-05-27T14:31:47.790" v="18411" actId="1076"/>
          <ac:spMkLst>
            <pc:docMk/>
            <pc:sldMk cId="3614503693" sldId="465"/>
            <ac:spMk id="18" creationId="{9BB41F6B-DF10-33AB-9E13-135B98D40DB6}"/>
          </ac:spMkLst>
        </pc:spChg>
        <pc:grpChg chg="del">
          <ac:chgData name="MARIA INMACULADA SANTAMARIA VALENZUELA" userId="ce49ef87-c7e3-4d0f-9bdf-fe69029b02d5" providerId="ADAL" clId="{354A172A-7AC7-463B-A9AF-624B1842923E}" dt="2025-05-26T17:20:26.488" v="16452" actId="478"/>
          <ac:grpSpMkLst>
            <pc:docMk/>
            <pc:sldMk cId="3614503693" sldId="465"/>
            <ac:grpSpMk id="14" creationId="{C3FE4387-EF32-299B-3BF6-5A4C90448DD5}"/>
          </ac:grpSpMkLst>
        </pc:grpChg>
        <pc:picChg chg="del">
          <ac:chgData name="MARIA INMACULADA SANTAMARIA VALENZUELA" userId="ce49ef87-c7e3-4d0f-9bdf-fe69029b02d5" providerId="ADAL" clId="{354A172A-7AC7-463B-A9AF-624B1842923E}" dt="2025-05-26T17:22:19.418" v="16475" actId="478"/>
          <ac:picMkLst>
            <pc:docMk/>
            <pc:sldMk cId="3614503693" sldId="465"/>
            <ac:picMk id="8" creationId="{7A955565-C1C7-14FA-B4DF-EE42F2C9CD38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1:45.294" v="18409"/>
          <ac:picMkLst>
            <pc:docMk/>
            <pc:sldMk cId="3614503693" sldId="465"/>
            <ac:picMk id="8" creationId="{B092A56B-FB57-5638-5DE4-34F0EC5A62BD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2:01.374" v="18542" actId="1035"/>
          <ac:picMkLst>
            <pc:docMk/>
            <pc:sldMk cId="3614503693" sldId="465"/>
            <ac:picMk id="10" creationId="{922FCA85-4F0D-EFB1-3B9D-68F4D3E075AF}"/>
          </ac:picMkLst>
        </pc:picChg>
        <pc:picChg chg="add del">
          <ac:chgData name="MARIA INMACULADA SANTAMARIA VALENZUELA" userId="ce49ef87-c7e3-4d0f-9bdf-fe69029b02d5" providerId="ADAL" clId="{354A172A-7AC7-463B-A9AF-624B1842923E}" dt="2025-05-26T17:20:39.540" v="16457" actId="478"/>
          <ac:picMkLst>
            <pc:docMk/>
            <pc:sldMk cId="3614503693" sldId="465"/>
            <ac:picMk id="11" creationId="{A173C368-2B60-2E02-65A8-CDC511F1A750}"/>
          </ac:picMkLst>
        </pc:picChg>
        <pc:picChg chg="del">
          <ac:chgData name="MARIA INMACULADA SANTAMARIA VALENZUELA" userId="ce49ef87-c7e3-4d0f-9bdf-fe69029b02d5" providerId="ADAL" clId="{354A172A-7AC7-463B-A9AF-624B1842923E}" dt="2025-05-26T17:20:45.622" v="16460" actId="478"/>
          <ac:picMkLst>
            <pc:docMk/>
            <pc:sldMk cId="3614503693" sldId="465"/>
            <ac:picMk id="1028" creationId="{701D844F-4B10-0C49-907C-858522C63230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27:51.660" v="18162" actId="167"/>
        <pc:sldMkLst>
          <pc:docMk/>
          <pc:sldMk cId="2649100445" sldId="466"/>
        </pc:sldMkLst>
        <pc:spChg chg="mod">
          <ac:chgData name="MARIA INMACULADA SANTAMARIA VALENZUELA" userId="ce49ef87-c7e3-4d0f-9bdf-fe69029b02d5" providerId="ADAL" clId="{354A172A-7AC7-463B-A9AF-624B1842923E}" dt="2025-05-27T08:49:22.729" v="17955" actId="20577"/>
          <ac:spMkLst>
            <pc:docMk/>
            <pc:sldMk cId="2649100445" sldId="466"/>
            <ac:spMk id="4" creationId="{D23C57AF-5849-D0E5-9F5C-8317FBA0E572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24.030" v="17969"/>
          <ac:spMkLst>
            <pc:docMk/>
            <pc:sldMk cId="2649100445" sldId="466"/>
            <ac:spMk id="13" creationId="{4FFDC1FC-947E-C1E7-1E75-FAE13FD4F39F}"/>
          </ac:spMkLst>
        </pc:spChg>
        <pc:spChg chg="del">
          <ac:chgData name="MARIA INMACULADA SANTAMARIA VALENZUELA" userId="ce49ef87-c7e3-4d0f-9bdf-fe69029b02d5" providerId="ADAL" clId="{354A172A-7AC7-463B-A9AF-624B1842923E}" dt="2025-05-27T08:49:06.769" v="17927" actId="478"/>
          <ac:spMkLst>
            <pc:docMk/>
            <pc:sldMk cId="2649100445" sldId="466"/>
            <ac:spMk id="14" creationId="{E6510281-D1ED-D5F9-178A-A7C715F8EE4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44.757" v="17971"/>
          <ac:spMkLst>
            <pc:docMk/>
            <pc:sldMk cId="2649100445" sldId="466"/>
            <ac:spMk id="15" creationId="{2D8D0B72-161F-CFE5-B490-6B11B04D4AA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6" creationId="{9E7E7CA3-88D4-66C2-9835-901194F948B9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7" creationId="{9447C4B8-1051-8FAF-CAA9-8DBEA958238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9" creationId="{820F9CD9-B426-8D78-67C8-8ED4F74C07CA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0" creationId="{50B89C0B-8A32-50E0-EF34-47A3A5B902F7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1" creationId="{C8C43689-858C-CDB3-D52B-56ABA159E658}"/>
          </ac:spMkLst>
        </pc:spChg>
        <pc:spChg chg="del">
          <ac:chgData name="MARIA INMACULADA SANTAMARIA VALENZUELA" userId="ce49ef87-c7e3-4d0f-9bdf-fe69029b02d5" providerId="ADAL" clId="{354A172A-7AC7-463B-A9AF-624B1842923E}" dt="2025-05-27T08:49:02.551" v="17926" actId="478"/>
          <ac:spMkLst>
            <pc:docMk/>
            <pc:sldMk cId="2649100445" sldId="466"/>
            <ac:spMk id="22" creationId="{EDEF1C77-A68A-FC29-D5D8-50EB11A2C575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3" creationId="{65CB25D5-F796-4A59-CF5F-9340372A584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5" creationId="{86ABCF4D-2312-627A-A379-318AE3A85481}"/>
          </ac:spMkLst>
        </pc:spChg>
        <pc:spChg chg="del">
          <ac:chgData name="MARIA INMACULADA SANTAMARIA VALENZUELA" userId="ce49ef87-c7e3-4d0f-9bdf-fe69029b02d5" providerId="ADAL" clId="{354A172A-7AC7-463B-A9AF-624B1842923E}" dt="2025-05-27T08:49:00.459" v="17925" actId="478"/>
          <ac:spMkLst>
            <pc:docMk/>
            <pc:sldMk cId="2649100445" sldId="466"/>
            <ac:spMk id="26" creationId="{15080783-CA30-D175-F216-3D6A4CA6A74A}"/>
          </ac:spMkLst>
        </pc:spChg>
        <pc:spChg chg="del mod">
          <ac:chgData name="MARIA INMACULADA SANTAMARIA VALENZUELA" userId="ce49ef87-c7e3-4d0f-9bdf-fe69029b02d5" providerId="ADAL" clId="{354A172A-7AC7-463B-A9AF-624B1842923E}" dt="2025-05-27T08:48:56.633" v="17924" actId="478"/>
          <ac:spMkLst>
            <pc:docMk/>
            <pc:sldMk cId="2649100445" sldId="466"/>
            <ac:spMk id="29" creationId="{0F0EA317-E93B-3C63-315D-5B71E032722A}"/>
          </ac:spMkLst>
        </pc:spChg>
        <pc:spChg chg="add">
          <ac:chgData name="MARIA INMACULADA SANTAMARIA VALENZUELA" userId="ce49ef87-c7e3-4d0f-9bdf-fe69029b02d5" providerId="ADAL" clId="{354A172A-7AC7-463B-A9AF-624B1842923E}" dt="2025-05-27T08:54:58.345" v="18005"/>
          <ac:spMkLst>
            <pc:docMk/>
            <pc:sldMk cId="2649100445" sldId="466"/>
            <ac:spMk id="33" creationId="{FA3D1002-4188-03D9-0CA4-C6C21627C2C6}"/>
          </ac:spMkLst>
        </pc:spChg>
        <pc:spChg chg="del">
          <ac:chgData name="MARIA INMACULADA SANTAMARIA VALENZUELA" userId="ce49ef87-c7e3-4d0f-9bdf-fe69029b02d5" providerId="ADAL" clId="{354A172A-7AC7-463B-A9AF-624B1842923E}" dt="2025-05-27T08:48:53.374" v="17921" actId="478"/>
          <ac:spMkLst>
            <pc:docMk/>
            <pc:sldMk cId="2649100445" sldId="466"/>
            <ac:spMk id="35" creationId="{545A0046-2A9B-0315-3A31-20B9F6D53494}"/>
          </ac:spMkLst>
        </pc:spChg>
        <pc:spChg chg="del">
          <ac:chgData name="MARIA INMACULADA SANTAMARIA VALENZUELA" userId="ce49ef87-c7e3-4d0f-9bdf-fe69029b02d5" providerId="ADAL" clId="{354A172A-7AC7-463B-A9AF-624B1842923E}" dt="2025-05-27T08:48:52.307" v="17920" actId="478"/>
          <ac:spMkLst>
            <pc:docMk/>
            <pc:sldMk cId="2649100445" sldId="466"/>
            <ac:spMk id="36" creationId="{70E2083F-18DB-6DF2-06B2-1164162A70D4}"/>
          </ac:spMkLst>
        </pc:spChg>
        <pc:spChg chg="del mod">
          <ac:chgData name="MARIA INMACULADA SANTAMARIA VALENZUELA" userId="ce49ef87-c7e3-4d0f-9bdf-fe69029b02d5" providerId="ADAL" clId="{354A172A-7AC7-463B-A9AF-624B1842923E}" dt="2025-05-27T08:49:46.688" v="17967" actId="478"/>
          <ac:spMkLst>
            <pc:docMk/>
            <pc:sldMk cId="2649100445" sldId="466"/>
            <ac:spMk id="42" creationId="{6721A4C2-B2D6-12E4-3C1A-127B6D92F163}"/>
          </ac:spMkLst>
        </pc:spChg>
        <pc:spChg chg="add mod">
          <ac:chgData name="MARIA INMACULADA SANTAMARIA VALENZUELA" userId="ce49ef87-c7e3-4d0f-9bdf-fe69029b02d5" providerId="ADAL" clId="{354A172A-7AC7-463B-A9AF-624B1842923E}" dt="2025-05-27T09:21:23.565" v="18086" actId="20577"/>
          <ac:spMkLst>
            <pc:docMk/>
            <pc:sldMk cId="2649100445" sldId="466"/>
            <ac:spMk id="48" creationId="{0D7D7B8F-0903-0C0B-5D11-7230CA5BFC39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06.400" v="18105" actId="20577"/>
          <ac:spMkLst>
            <pc:docMk/>
            <pc:sldMk cId="2649100445" sldId="466"/>
            <ac:spMk id="49" creationId="{10996EBF-8D81-01E9-BA74-0C7E16E43241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38.113" v="18133" actId="20577"/>
          <ac:spMkLst>
            <pc:docMk/>
            <pc:sldMk cId="2649100445" sldId="466"/>
            <ac:spMk id="50" creationId="{34F471B6-A3B7-78DA-1E74-3A6A82A1B457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27:51.660" v="18162" actId="167"/>
          <ac:spMkLst>
            <pc:docMk/>
            <pc:sldMk cId="2649100445" sldId="466"/>
            <ac:spMk id="51" creationId="{68EDD86A-39AB-1103-9575-1FE0179BF71A}"/>
          </ac:spMkLst>
        </pc:spChg>
        <pc:grpChg chg="mod">
          <ac:chgData name="MARIA INMACULADA SANTAMARIA VALENZUELA" userId="ce49ef87-c7e3-4d0f-9bdf-fe69029b02d5" providerId="ADAL" clId="{354A172A-7AC7-463B-A9AF-624B1842923E}" dt="2025-05-27T08:51:33.040" v="17981" actId="1076"/>
          <ac:grpSpMkLst>
            <pc:docMk/>
            <pc:sldMk cId="2649100445" sldId="466"/>
            <ac:grpSpMk id="38" creationId="{A2F4D65D-784E-0A68-0907-0F4F5BB0D78F}"/>
          </ac:grpSpMkLst>
        </pc:grpChg>
        <pc:picChg chg="del">
          <ac:chgData name="MARIA INMACULADA SANTAMARIA VALENZUELA" userId="ce49ef87-c7e3-4d0f-9bdf-fe69029b02d5" providerId="ADAL" clId="{354A172A-7AC7-463B-A9AF-624B1842923E}" dt="2025-05-27T08:48:48.255" v="17919" actId="478"/>
          <ac:picMkLst>
            <pc:docMk/>
            <pc:sldMk cId="2649100445" sldId="466"/>
            <ac:picMk id="5" creationId="{5F1CD83D-EA4F-4356-A156-78E0D77D53D3}"/>
          </ac:picMkLst>
        </pc:picChg>
        <pc:picChg chg="add mod">
          <ac:chgData name="MARIA INMACULADA SANTAMARIA VALENZUELA" userId="ce49ef87-c7e3-4d0f-9bdf-fe69029b02d5" providerId="ADAL" clId="{354A172A-7AC7-463B-A9AF-624B1842923E}" dt="2025-05-27T08:52:36.070" v="17996" actId="1076"/>
          <ac:picMkLst>
            <pc:docMk/>
            <pc:sldMk cId="2649100445" sldId="466"/>
            <ac:picMk id="12" creationId="{78211211-32B9-E8FB-4D66-9B912A212552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7.058" v="17918" actId="478"/>
          <ac:picMkLst>
            <pc:docMk/>
            <pc:sldMk cId="2649100445" sldId="466"/>
            <ac:picMk id="18" creationId="{EB04E8AA-A097-E76F-A8DE-A857F9875DB8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5.631" v="17917" actId="478"/>
          <ac:picMkLst>
            <pc:docMk/>
            <pc:sldMk cId="2649100445" sldId="466"/>
            <ac:picMk id="24" creationId="{0F7DCD2D-E7E4-19A5-0D7E-0948964E9523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4.613" v="17916" actId="478"/>
          <ac:picMkLst>
            <pc:docMk/>
            <pc:sldMk cId="2649100445" sldId="466"/>
            <ac:picMk id="28" creationId="{46316A27-2058-5AA1-0463-D6B92CB4990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43.105" v="18160" actId="167"/>
          <ac:picMkLst>
            <pc:docMk/>
            <pc:sldMk cId="2649100445" sldId="466"/>
            <ac:picMk id="30" creationId="{91C13E4B-5C44-4015-F935-5C2767646D5C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3.134" v="17915" actId="478"/>
          <ac:picMkLst>
            <pc:docMk/>
            <pc:sldMk cId="2649100445" sldId="466"/>
            <ac:picMk id="31" creationId="{3F4655F4-92CA-ABEF-4CB4-1DEDEF68B521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1.742" v="17914" actId="478"/>
          <ac:picMkLst>
            <pc:docMk/>
            <pc:sldMk cId="2649100445" sldId="466"/>
            <ac:picMk id="34" creationId="{2AB774FC-42D6-8FC3-429E-8DA3798C6555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37.383" v="18159" actId="1076"/>
          <ac:picMkLst>
            <pc:docMk/>
            <pc:sldMk cId="2649100445" sldId="466"/>
            <ac:picMk id="41" creationId="{868FB811-5FFC-2BB2-B5EB-CF295E8CCDA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31.781" v="18158" actId="167"/>
          <ac:picMkLst>
            <pc:docMk/>
            <pc:sldMk cId="2649100445" sldId="466"/>
            <ac:picMk id="44" creationId="{0B2CCF3B-7787-2A81-7F1A-81328B02BD3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28.059" v="18157" actId="1076"/>
          <ac:picMkLst>
            <pc:docMk/>
            <pc:sldMk cId="2649100445" sldId="466"/>
            <ac:picMk id="45" creationId="{91D0E14B-D612-888C-3F1B-FF9EA149214B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01.834" v="18154" actId="1076"/>
          <ac:picMkLst>
            <pc:docMk/>
            <pc:sldMk cId="2649100445" sldId="466"/>
            <ac:picMk id="47" creationId="{099DC68E-2636-7DE1-FDB7-265488A0B1E0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6T21:20:15.383" v="16904"/>
        <pc:sldMkLst>
          <pc:docMk/>
          <pc:sldMk cId="3750754449" sldId="466"/>
        </pc:sldMkLst>
      </pc:sldChg>
    </pc:docChg>
  </pc:docChgLst>
  <pc:docChgLst>
    <pc:chgData name="MARIA INMACULADA SANTAMARIA VALENZUELA" userId="ce49ef87-c7e3-4d0f-9bdf-fe69029b02d5" providerId="ADAL" clId="{E673AF77-5E13-4E4F-9ED6-8078CC85BBA8}"/>
    <pc:docChg chg="undo custSel addSld delSld modSld sldOrd">
      <pc:chgData name="MARIA INMACULADA SANTAMARIA VALENZUELA" userId="ce49ef87-c7e3-4d0f-9bdf-fe69029b02d5" providerId="ADAL" clId="{E673AF77-5E13-4E4F-9ED6-8078CC85BBA8}" dt="2025-05-15T18:17:05.642" v="21618" actId="14100"/>
      <pc:docMkLst>
        <pc:docMk/>
      </pc:docMkLst>
      <pc:sldChg chg="addSp delSp modSp mod modNotesTx">
        <pc:chgData name="MARIA INMACULADA SANTAMARIA VALENZUELA" userId="ce49ef87-c7e3-4d0f-9bdf-fe69029b02d5" providerId="ADAL" clId="{E673AF77-5E13-4E4F-9ED6-8078CC85BBA8}" dt="2025-05-07T17:29:44.400" v="20339" actId="20577"/>
        <pc:sldMkLst>
          <pc:docMk/>
          <pc:sldMk cId="4184558863" sldId="257"/>
        </pc:sldMkLst>
      </pc:sldChg>
      <pc:sldChg chg="add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17622540" sldId="258"/>
        </pc:sldMkLst>
        <pc:spChg chg="mod">
          <ac:chgData name="MARIA INMACULADA SANTAMARIA VALENZUELA" userId="ce49ef87-c7e3-4d0f-9bdf-fe69029b02d5" providerId="ADAL" clId="{E673AF77-5E13-4E4F-9ED6-8078CC85BBA8}" dt="2025-05-07T15:33:00.719" v="19178" actId="790"/>
          <ac:spMkLst>
            <pc:docMk/>
            <pc:sldMk cId="1217622540" sldId="258"/>
            <ac:spMk id="6" creationId="{C39837B1-2EF7-EB6E-267D-7E8C2A81DB4E}"/>
          </ac:spMkLst>
        </pc:spChg>
      </pc:sldChg>
      <pc:sldChg chg="addSp delSp modSp mod">
        <pc:chgData name="MARIA INMACULADA SANTAMARIA VALENZUELA" userId="ce49ef87-c7e3-4d0f-9bdf-fe69029b02d5" providerId="ADAL" clId="{E673AF77-5E13-4E4F-9ED6-8078CC85BBA8}" dt="2025-05-15T18:00:21.090" v="21564" actId="20577"/>
        <pc:sldMkLst>
          <pc:docMk/>
          <pc:sldMk cId="1755069327" sldId="262"/>
        </pc:sldMkLst>
      </pc:sldChg>
      <pc:sldChg chg="addSp delSp modSp mod modClrScheme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0941885" sldId="263"/>
        </pc:sldMkLst>
      </pc:sldChg>
      <pc:sldChg chg="addSp del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58887286" sldId="264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05.407" v="5450" actId="47"/>
        <pc:sldMkLst>
          <pc:docMk/>
          <pc:sldMk cId="3381293496" sldId="265"/>
        </pc:sldMkLst>
      </pc:sldChg>
      <pc:sldChg chg="add del">
        <pc:chgData name="MARIA INMACULADA SANTAMARIA VALENZUELA" userId="ce49ef87-c7e3-4d0f-9bdf-fe69029b02d5" providerId="ADAL" clId="{E673AF77-5E13-4E4F-9ED6-8078CC85BBA8}" dt="2025-05-06T16:26:57.553" v="8961"/>
        <pc:sldMkLst>
          <pc:docMk/>
          <pc:sldMk cId="3877908066" sldId="265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1.800" v="5451" actId="47"/>
        <pc:sldMkLst>
          <pc:docMk/>
          <pc:sldMk cId="3690155686" sldId="266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2.341" v="5452" actId="47"/>
        <pc:sldMkLst>
          <pc:docMk/>
          <pc:sldMk cId="4048716820" sldId="268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7:50.209" v="5500" actId="47"/>
        <pc:sldMkLst>
          <pc:docMk/>
          <pc:sldMk cId="228166195" sldId="269"/>
        </pc:sldMkLst>
      </pc:sldChg>
      <pc:sldChg chg="modSp del mod">
        <pc:chgData name="MARIA INMACULADA SANTAMARIA VALENZUELA" userId="ce49ef87-c7e3-4d0f-9bdf-fe69029b02d5" providerId="ADAL" clId="{E673AF77-5E13-4E4F-9ED6-8078CC85BBA8}" dt="2025-04-27T16:41:52.919" v="1193" actId="47"/>
        <pc:sldMkLst>
          <pc:docMk/>
          <pc:sldMk cId="2116668465" sldId="270"/>
        </pc:sldMkLst>
      </pc:sldChg>
      <pc:sldChg chg="del">
        <pc:chgData name="MARIA INMACULADA SANTAMARIA VALENZUELA" userId="ce49ef87-c7e3-4d0f-9bdf-fe69029b02d5" providerId="ADAL" clId="{E673AF77-5E13-4E4F-9ED6-8078CC85BBA8}" dt="2025-04-27T16:42:21.036" v="1226" actId="47"/>
        <pc:sldMkLst>
          <pc:docMk/>
          <pc:sldMk cId="3650304014" sldId="271"/>
        </pc:sldMkLst>
      </pc:sldChg>
      <pc:sldChg chg="addSp delSp modSp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331817" sldId="272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8.740" v="5453" actId="47"/>
        <pc:sldMkLst>
          <pc:docMk/>
          <pc:sldMk cId="2962744812" sldId="27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8:56:28.840" v="5456" actId="47"/>
        <pc:sldMkLst>
          <pc:docMk/>
          <pc:sldMk cId="3992810471" sldId="274"/>
        </pc:sldMkLst>
      </pc:sldChg>
      <pc:sldChg chg="add del">
        <pc:chgData name="MARIA INMACULADA SANTAMARIA VALENZUELA" userId="ce49ef87-c7e3-4d0f-9bdf-fe69029b02d5" providerId="ADAL" clId="{E673AF77-5E13-4E4F-9ED6-8078CC85BBA8}" dt="2025-04-27T16:27:58.326" v="400" actId="47"/>
        <pc:sldMkLst>
          <pc:docMk/>
          <pc:sldMk cId="3001473214" sldId="275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6T16:36:50.840" v="9175" actId="47"/>
        <pc:sldMkLst>
          <pc:docMk/>
          <pc:sldMk cId="3872835789" sldId="275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6:28:02.468" v="403"/>
        <pc:sldMkLst>
          <pc:docMk/>
          <pc:sldMk cId="4210902028" sldId="27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32684678" sldId="27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52:42.027" v="20907" actId="20577"/>
        <pc:sldMkLst>
          <pc:docMk/>
          <pc:sldMk cId="2909611396" sldId="277"/>
        </pc:sldMkLst>
      </pc:sldChg>
      <pc:sldChg chg="addSp delSp modSp add mod setBg modClrScheme addAnim delAnim setClrOvrMap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70099570" sldId="278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824374790" sldId="279"/>
        </pc:sldMkLst>
      </pc:sldChg>
      <pc:sldChg chg="addSp delSp modSp add del mod ord setBg delDesignElem">
        <pc:chgData name="MARIA INMACULADA SANTAMARIA VALENZUELA" userId="ce49ef87-c7e3-4d0f-9bdf-fe69029b02d5" providerId="ADAL" clId="{E673AF77-5E13-4E4F-9ED6-8078CC85BBA8}" dt="2025-04-27T19:37:24.732" v="1406" actId="2696"/>
        <pc:sldMkLst>
          <pc:docMk/>
          <pc:sldMk cId="3790956516" sldId="280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08.895" v="1871" actId="47"/>
        <pc:sldMkLst>
          <pc:docMk/>
          <pc:sldMk cId="25972136" sldId="281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373" v="1872" actId="47"/>
        <pc:sldMkLst>
          <pc:docMk/>
          <pc:sldMk cId="2631190760" sldId="282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879" v="1873" actId="47"/>
        <pc:sldMkLst>
          <pc:docMk/>
          <pc:sldMk cId="2641423962" sldId="283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55534682" sldId="284"/>
        </pc:sldMkLst>
      </pc:sldChg>
      <pc:sldChg chg="delSp modSp add del mod setBg delDesignElem">
        <pc:chgData name="MARIA INMACULADA SANTAMARIA VALENZUELA" userId="ce49ef87-c7e3-4d0f-9bdf-fe69029b02d5" providerId="ADAL" clId="{E673AF77-5E13-4E4F-9ED6-8078CC85BBA8}" dt="2025-04-27T19:37:32.753" v="1407" actId="2696"/>
        <pc:sldMkLst>
          <pc:docMk/>
          <pc:sldMk cId="2666010964" sldId="285"/>
        </pc:sldMkLst>
      </pc:sldChg>
      <pc:sldChg chg="modSp add del mod">
        <pc:chgData name="MARIA INMACULADA SANTAMARIA VALENZUELA" userId="ce49ef87-c7e3-4d0f-9bdf-fe69029b02d5" providerId="ADAL" clId="{E673AF77-5E13-4E4F-9ED6-8078CC85BBA8}" dt="2025-04-27T19:36:50.334" v="1397" actId="2696"/>
        <pc:sldMkLst>
          <pc:docMk/>
          <pc:sldMk cId="1175311403" sldId="286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9:07:37.826" v="5808" actId="47"/>
        <pc:sldMkLst>
          <pc:docMk/>
          <pc:sldMk cId="2932522900" sldId="287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90250812" sldId="288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83243413" sldId="289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7:55:16.329" v="21167" actId="20577"/>
        <pc:sldMkLst>
          <pc:docMk/>
          <pc:sldMk cId="4009043804" sldId="29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33264879" sldId="291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9:53:05.364" v="1870"/>
        <pc:sldMkLst>
          <pc:docMk/>
          <pc:sldMk cId="404004492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09:57.173" v="5951" actId="47"/>
        <pc:sldMkLst>
          <pc:docMk/>
          <pc:sldMk cId="925826750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0:41.607" v="6036" actId="47"/>
        <pc:sldMkLst>
          <pc:docMk/>
          <pc:sldMk cId="3775658260" sldId="293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3:43.838" v="6312" actId="47"/>
        <pc:sldMkLst>
          <pc:docMk/>
          <pc:sldMk cId="3932993423" sldId="29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28777035" sldId="295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7T18:04:50.575" v="21233" actId="47"/>
        <pc:sldMkLst>
          <pc:docMk/>
          <pc:sldMk cId="4294236910" sldId="29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8:04:18.052" v="21226" actId="478"/>
        <pc:sldMkLst>
          <pc:docMk/>
          <pc:sldMk cId="2672329321" sldId="297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5T09:09:48.391" v="5948" actId="47"/>
        <pc:sldMkLst>
          <pc:docMk/>
          <pc:sldMk cId="3500123699" sldId="298"/>
        </pc:sldMkLst>
      </pc:sldChg>
      <pc:sldChg chg="add del ord">
        <pc:chgData name="MARIA INMACULADA SANTAMARIA VALENZUELA" userId="ce49ef87-c7e3-4d0f-9bdf-fe69029b02d5" providerId="ADAL" clId="{E673AF77-5E13-4E4F-9ED6-8078CC85BBA8}" dt="2025-05-05T09:09:58.496" v="5952" actId="47"/>
        <pc:sldMkLst>
          <pc:docMk/>
          <pc:sldMk cId="1465457180" sldId="299"/>
        </pc:sldMkLst>
      </pc:sldChg>
      <pc:sldChg chg="add del ord">
        <pc:chgData name="MARIA INMACULADA SANTAMARIA VALENZUELA" userId="ce49ef87-c7e3-4d0f-9bdf-fe69029b02d5" providerId="ADAL" clId="{E673AF77-5E13-4E4F-9ED6-8078CC85BBA8}" dt="2025-05-05T09:11:31.704" v="6070" actId="47"/>
        <pc:sldMkLst>
          <pc:docMk/>
          <pc:sldMk cId="2722161562" sldId="30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517778444" sldId="301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18:40.160" v="18022" actId="2696"/>
        <pc:sldMkLst>
          <pc:docMk/>
          <pc:sldMk cId="1470890855" sldId="302"/>
        </pc:sldMkLst>
      </pc:sldChg>
      <pc:sldChg chg="add del ord">
        <pc:chgData name="MARIA INMACULADA SANTAMARIA VALENZUELA" userId="ce49ef87-c7e3-4d0f-9bdf-fe69029b02d5" providerId="ADAL" clId="{E673AF77-5E13-4E4F-9ED6-8078CC85BBA8}" dt="2025-05-05T09:11:59.860" v="6072" actId="47"/>
        <pc:sldMkLst>
          <pc:docMk/>
          <pc:sldMk cId="1186706238" sldId="303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4-29T12:06:14.841" v="3604" actId="47"/>
        <pc:sldMkLst>
          <pc:docMk/>
          <pc:sldMk cId="2197118498" sldId="304"/>
        </pc:sldMkLst>
      </pc:sldChg>
      <pc:sldChg chg="addSp delSp modSp new del mod">
        <pc:chgData name="MARIA INMACULADA SANTAMARIA VALENZUELA" userId="ce49ef87-c7e3-4d0f-9bdf-fe69029b02d5" providerId="ADAL" clId="{E673AF77-5E13-4E4F-9ED6-8078CC85BBA8}" dt="2025-05-05T09:11:54.722" v="6071" actId="47"/>
        <pc:sldMkLst>
          <pc:docMk/>
          <pc:sldMk cId="2270737395" sldId="30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08788255" sldId="306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8:57:01.073" v="5459"/>
        <pc:sldMkLst>
          <pc:docMk/>
          <pc:sldMk cId="2191277937" sldId="306"/>
        </pc:sldMkLst>
      </pc:sldChg>
      <pc:sldChg chg="addSp delSp modSp add mod ord setBg delDesignElem chgLayout">
        <pc:chgData name="MARIA INMACULADA SANTAMARIA VALENZUELA" userId="ce49ef87-c7e3-4d0f-9bdf-fe69029b02d5" providerId="ADAL" clId="{E673AF77-5E13-4E4F-9ED6-8078CC85BBA8}" dt="2025-05-07T17:45:02.605" v="20871" actId="1038"/>
        <pc:sldMkLst>
          <pc:docMk/>
          <pc:sldMk cId="3371716897" sldId="307"/>
        </pc:sldMkLst>
      </pc:sldChg>
      <pc:sldChg chg="delSp modSp add mo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54971319" sldId="308"/>
        </pc:sldMkLst>
      </pc:sldChg>
      <pc:sldChg chg="addSp delSp modSp add del mod setBg delDesignElem">
        <pc:chgData name="MARIA INMACULADA SANTAMARIA VALENZUELA" userId="ce49ef87-c7e3-4d0f-9bdf-fe69029b02d5" providerId="ADAL" clId="{E673AF77-5E13-4E4F-9ED6-8078CC85BBA8}" dt="2025-05-05T09:02:26.405" v="5564"/>
        <pc:sldMkLst>
          <pc:docMk/>
          <pc:sldMk cId="3128054778" sldId="308"/>
        </pc:sldMkLst>
      </pc:sldChg>
      <pc:sldChg chg="addSp 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6284710" sldId="309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04:03.381" v="5573"/>
        <pc:sldMkLst>
          <pc:docMk/>
          <pc:sldMk cId="1654326498" sldId="310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98836162" sldId="31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9152469" sldId="311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5T09:04:35.279" v="5594" actId="47"/>
        <pc:sldMkLst>
          <pc:docMk/>
          <pc:sldMk cId="1884124153" sldId="311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88783767" sldId="312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0:17:15.229" v="10228" actId="47"/>
        <pc:sldMkLst>
          <pc:docMk/>
          <pc:sldMk cId="1958524397" sldId="313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12892078" sldId="314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77675027" sldId="31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8:01:56.163" v="21223" actId="27636"/>
        <pc:sldMkLst>
          <pc:docMk/>
          <pc:sldMk cId="1612370939" sldId="316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194625525" sldId="31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18:22.975" v="6404"/>
        <pc:sldMkLst>
          <pc:docMk/>
          <pc:sldMk cId="3124570927" sldId="317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64229205" sldId="318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6:55.197" v="19707"/>
        <pc:sldMkLst>
          <pc:docMk/>
          <pc:sldMk cId="3420021981" sldId="319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07T15:29:00.512" v="18601" actId="47"/>
        <pc:sldMkLst>
          <pc:docMk/>
          <pc:sldMk cId="3233928946" sldId="320"/>
        </pc:sldMkLst>
      </pc:sldChg>
      <pc:sldChg chg="add del">
        <pc:chgData name="MARIA INMACULADA SANTAMARIA VALENZUELA" userId="ce49ef87-c7e3-4d0f-9bdf-fe69029b02d5" providerId="ADAL" clId="{E673AF77-5E13-4E4F-9ED6-8078CC85BBA8}" dt="2025-05-05T10:29:08.600" v="6890" actId="47"/>
        <pc:sldMkLst>
          <pc:docMk/>
          <pc:sldMk cId="1369429051" sldId="321"/>
        </pc:sldMkLst>
      </pc:sldChg>
      <pc:sldChg chg="addSp delSp modSp add mod modClrScheme delDesignElem chgLayout">
        <pc:chgData name="MARIA INMACULADA SANTAMARIA VALENZUELA" userId="ce49ef87-c7e3-4d0f-9bdf-fe69029b02d5" providerId="ADAL" clId="{E673AF77-5E13-4E4F-9ED6-8078CC85BBA8}" dt="2025-05-15T18:02:24.539" v="21578" actId="1076"/>
        <pc:sldMkLst>
          <pc:docMk/>
          <pc:sldMk cId="3436723707" sldId="321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34:41.667" v="20606" actId="20577"/>
        <pc:sldMkLst>
          <pc:docMk/>
          <pc:sldMk cId="2718237920" sldId="322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15T18:02:41.261" v="21579" actId="47"/>
        <pc:sldMkLst>
          <pc:docMk/>
          <pc:sldMk cId="2508387914" sldId="32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12:22:44.902" v="6949" actId="47"/>
        <pc:sldMkLst>
          <pc:docMk/>
          <pc:sldMk cId="1212115784" sldId="324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6:32:25.701" v="9093" actId="47"/>
        <pc:sldMkLst>
          <pc:docMk/>
          <pc:sldMk cId="2753922588" sldId="32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58363968" sldId="32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59646855" sldId="327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7:12:17.298" v="9199" actId="47"/>
        <pc:sldMkLst>
          <pc:docMk/>
          <pc:sldMk cId="4095430904" sldId="328"/>
        </pc:sldMkLst>
      </pc:sldChg>
      <pc:sldChg chg="addSp delSp modSp add del mod delDesignElem chgLayout">
        <pc:chgData name="MARIA INMACULADA SANTAMARIA VALENZUELA" userId="ce49ef87-c7e3-4d0f-9bdf-fe69029b02d5" providerId="ADAL" clId="{E673AF77-5E13-4E4F-9ED6-8078CC85BBA8}" dt="2025-05-07T10:47:47.787" v="10456" actId="47"/>
        <pc:sldMkLst>
          <pc:docMk/>
          <pc:sldMk cId="3277851132" sldId="329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8:03:32.207" v="21594"/>
        <pc:sldMkLst>
          <pc:docMk/>
          <pc:sldMk cId="2733223896" sldId="330"/>
        </pc:sldMkLst>
      </pc:sldChg>
      <pc:sldChg chg="addSp delSp modSp new del">
        <pc:chgData name="MARIA INMACULADA SANTAMARIA VALENZUELA" userId="ce49ef87-c7e3-4d0f-9bdf-fe69029b02d5" providerId="ADAL" clId="{E673AF77-5E13-4E4F-9ED6-8078CC85BBA8}" dt="2025-05-05T15:17:31.606" v="7258" actId="680"/>
        <pc:sldMkLst>
          <pc:docMk/>
          <pc:sldMk cId="4248673333" sldId="330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59506584" sldId="331"/>
        </pc:sldMkLst>
      </pc:sldChg>
      <pc:sldChg chg="addSp delSp modSp add del mod ord setBg delDesignElem chgLayout">
        <pc:chgData name="MARIA INMACULADA SANTAMARIA VALENZUELA" userId="ce49ef87-c7e3-4d0f-9bdf-fe69029b02d5" providerId="ADAL" clId="{E673AF77-5E13-4E4F-9ED6-8078CC85BBA8}" dt="2025-05-15T18:03:33.869" v="21595" actId="47"/>
        <pc:sldMkLst>
          <pc:docMk/>
          <pc:sldMk cId="645645427" sldId="332"/>
        </pc:sldMkLst>
      </pc:sldChg>
      <pc:sldChg chg="add del">
        <pc:chgData name="MARIA INMACULADA SANTAMARIA VALENZUELA" userId="ce49ef87-c7e3-4d0f-9bdf-fe69029b02d5" providerId="ADAL" clId="{E673AF77-5E13-4E4F-9ED6-8078CC85BBA8}" dt="2025-05-06T16:30:59.200" v="9013" actId="47"/>
        <pc:sldMkLst>
          <pc:docMk/>
          <pc:sldMk cId="126608267" sldId="33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46:31.556" v="20905" actId="114"/>
        <pc:sldMkLst>
          <pc:docMk/>
          <pc:sldMk cId="954462846" sldId="334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5T15:59:09.218" v="7705" actId="47"/>
        <pc:sldMkLst>
          <pc:docMk/>
          <pc:sldMk cId="811642043" sldId="335"/>
        </pc:sldMkLst>
      </pc:sldChg>
      <pc:sldChg chg="addSp delSp modSp add mod setBg delDesignElem">
        <pc:chgData name="MARIA INMACULADA SANTAMARIA VALENZUELA" userId="ce49ef87-c7e3-4d0f-9bdf-fe69029b02d5" providerId="ADAL" clId="{E673AF77-5E13-4E4F-9ED6-8078CC85BBA8}" dt="2025-05-15T18:17:05.642" v="21618" actId="14100"/>
        <pc:sldMkLst>
          <pc:docMk/>
          <pc:sldMk cId="1990393105" sldId="33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686724016" sldId="336"/>
        </pc:sldMkLst>
      </pc:sldChg>
      <pc:sldChg chg="addSp delSp modSp add mod modNotesTx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58599433" sldId="337"/>
        </pc:sldMkLst>
      </pc:sldChg>
      <pc:sldChg chg="delSp add del mod">
        <pc:chgData name="MARIA INMACULADA SANTAMARIA VALENZUELA" userId="ce49ef87-c7e3-4d0f-9bdf-fe69029b02d5" providerId="ADAL" clId="{E673AF77-5E13-4E4F-9ED6-8078CC85BBA8}" dt="2025-05-06T13:25:58.185" v="8052" actId="47"/>
        <pc:sldMkLst>
          <pc:docMk/>
          <pc:sldMk cId="1778208155" sldId="33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1761638" sldId="338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39:58.976" v="20861" actId="20577"/>
        <pc:sldMkLst>
          <pc:docMk/>
          <pc:sldMk cId="1603512168" sldId="33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04.746" v="19810" actId="20577"/>
        <pc:sldMkLst>
          <pc:docMk/>
          <pc:sldMk cId="3762717595" sldId="34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75358971" sldId="34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092937231" sldId="34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1416163" sldId="343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173464945" sldId="344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91641924" sldId="345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2192780" sldId="34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7:58:01.601" v="21490" actId="478"/>
        <pc:sldMkLst>
          <pc:docMk/>
          <pc:sldMk cId="931360701" sldId="347"/>
        </pc:sldMkLst>
      </pc:sldChg>
      <pc:sldChg chg="addSp delSp modSp add mod ord modAnim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94479295" sldId="348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36:42.115" v="19706" actId="47"/>
        <pc:sldMkLst>
          <pc:docMk/>
          <pc:sldMk cId="150362139" sldId="34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19171269" sldId="350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7T10:13:00.267" v="10095" actId="47"/>
        <pc:sldMkLst>
          <pc:docMk/>
          <pc:sldMk cId="1668107069" sldId="35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7:58:06.988" v="21212" actId="478"/>
        <pc:sldMkLst>
          <pc:docMk/>
          <pc:sldMk cId="4171080913" sldId="35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2285197" sldId="352"/>
        </pc:sldMkLst>
      </pc:sldChg>
      <pc:sldChg chg="add del">
        <pc:chgData name="MARIA INMACULADA SANTAMARIA VALENZUELA" userId="ce49ef87-c7e3-4d0f-9bdf-fe69029b02d5" providerId="ADAL" clId="{E673AF77-5E13-4E4F-9ED6-8078CC85BBA8}" dt="2025-05-07T10:54:26.712" v="10923" actId="2696"/>
        <pc:sldMkLst>
          <pc:docMk/>
          <pc:sldMk cId="3976815562" sldId="35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662307858" sldId="353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6790860" sldId="35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3171172" sldId="355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5274492" sldId="356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18498820" sldId="357"/>
        </pc:sldMkLst>
      </pc:sldChg>
      <pc:sldChg chg="addSp delSp modSp add mod ord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89199479" sldId="358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7T17:58:35.915" v="21213" actId="47"/>
        <pc:sldMkLst>
          <pc:docMk/>
          <pc:sldMk cId="1265400464" sldId="35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9764005" sldId="36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59338703" sldId="361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306524057" sldId="362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903352684" sldId="36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634613795" sldId="36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28204414" sldId="36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61243297" sldId="366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7:51.283" v="16910" actId="47"/>
        <pc:sldMkLst>
          <pc:docMk/>
          <pc:sldMk cId="1783678435" sldId="367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8:03.109" v="16915" actId="47"/>
        <pc:sldMkLst>
          <pc:docMk/>
          <pc:sldMk cId="827901434" sldId="368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9947144" sldId="36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9:31.650" v="19714" actId="1076"/>
        <pc:sldMkLst>
          <pc:docMk/>
          <pc:sldMk cId="1999900479" sldId="370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6:40.538" v="19705" actId="1076"/>
        <pc:sldMkLst>
          <pc:docMk/>
          <pc:sldMk cId="1233300293" sldId="371"/>
        </pc:sldMkLst>
      </pc:sldChg>
      <pc:sldChg chg="add del ord">
        <pc:chgData name="MARIA INMACULADA SANTAMARIA VALENZUELA" userId="ce49ef87-c7e3-4d0f-9bdf-fe69029b02d5" providerId="ADAL" clId="{E673AF77-5E13-4E4F-9ED6-8078CC85BBA8}" dt="2025-05-07T15:07:59.781" v="16914" actId="47"/>
        <pc:sldMkLst>
          <pc:docMk/>
          <pc:sldMk cId="3574873507" sldId="37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41.506" v="19821" actId="20577"/>
        <pc:sldMkLst>
          <pc:docMk/>
          <pc:sldMk cId="3038002880" sldId="372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42:46.521" v="19804" actId="20577"/>
        <pc:sldMkLst>
          <pc:docMk/>
          <pc:sldMk cId="2934171933" sldId="37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2:21.073" v="19732" actId="1076"/>
        <pc:sldMkLst>
          <pc:docMk/>
          <pc:sldMk cId="4192799263" sldId="37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49:18.777" v="19915" actId="1076"/>
        <pc:sldMkLst>
          <pc:docMk/>
          <pc:sldMk cId="2271383278" sldId="37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52:14.539" v="19946" actId="20577"/>
        <pc:sldMkLst>
          <pc:docMk/>
          <pc:sldMk cId="2955790041" sldId="376"/>
        </pc:sldMkLst>
      </pc:sldChg>
      <pc:sldChg chg="add ord modNotesTx">
        <pc:chgData name="MARIA INMACULADA SANTAMARIA VALENZUELA" userId="ce49ef87-c7e3-4d0f-9bdf-fe69029b02d5" providerId="ADAL" clId="{E673AF77-5E13-4E4F-9ED6-8078CC85BBA8}" dt="2025-05-07T18:05:50.426" v="21488" actId="20577"/>
        <pc:sldMkLst>
          <pc:docMk/>
          <pc:sldMk cId="1283326374" sldId="37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7T18:04:30.689" v="21229"/>
        <pc:sldMkLst>
          <pc:docMk/>
          <pc:sldMk cId="2082555110" sldId="37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15T18:03:26.507" v="21593" actId="478"/>
        <pc:sldMkLst>
          <pc:docMk/>
          <pc:sldMk cId="753048550" sldId="378"/>
        </pc:sldMkLst>
      </pc:sldChg>
    </pc:docChg>
  </pc:docChgLst>
  <pc:docChgLst>
    <pc:chgData name="Usuario invitado" userId="S::urn:spo:tenantanon#6afea85d-c323-4270-b69d-a4fb3927c254::" providerId="AD" clId="Web-{0A696F63-D528-D2AB-BF12-5CCDD6912105}"/>
    <pc:docChg chg="mod addSld delSld modSld">
      <pc:chgData name="Usuario invitado" userId="S::urn:spo:tenantanon#6afea85d-c323-4270-b69d-a4fb3927c254::" providerId="AD" clId="Web-{0A696F63-D528-D2AB-BF12-5CCDD6912105}" dt="2025-05-19T12:40:05.014" v="92" actId="20577"/>
      <pc:docMkLst>
        <pc:docMk/>
      </pc:docMkLst>
      <pc:sldChg chg="addSp delSp modSp addAnim delAnim">
        <pc:chgData name="Usuario invitado" userId="S::urn:spo:tenantanon#6afea85d-c323-4270-b69d-a4fb3927c254::" providerId="AD" clId="Web-{0A696F63-D528-D2AB-BF12-5CCDD6912105}" dt="2025-05-19T12:04:50.958" v="29" actId="14100"/>
        <pc:sldMkLst>
          <pc:docMk/>
          <pc:sldMk cId="4184558863" sldId="257"/>
        </pc:sldMkLst>
      </pc:sldChg>
      <pc:sldChg chg="modSp">
        <pc:chgData name="Usuario invitado" userId="S::urn:spo:tenantanon#6afea85d-c323-4270-b69d-a4fb3927c254::" providerId="AD" clId="Web-{0A696F63-D528-D2AB-BF12-5CCDD6912105}" dt="2025-05-19T12:05:24.428" v="30" actId="14100"/>
        <pc:sldMkLst>
          <pc:docMk/>
          <pc:sldMk cId="1217622540" sldId="258"/>
        </pc:sldMkLst>
      </pc:sldChg>
      <pc:sldChg chg="del">
        <pc:chgData name="Usuario invitado" userId="S::urn:spo:tenantanon#6afea85d-c323-4270-b69d-a4fb3927c254::" providerId="AD" clId="Web-{0A696F63-D528-D2AB-BF12-5CCDD6912105}" dt="2025-05-19T12:06:32.195" v="31"/>
        <pc:sldMkLst>
          <pc:docMk/>
          <pc:sldMk cId="1854971319" sldId="308"/>
        </pc:sldMkLst>
      </pc:sldChg>
      <pc:sldChg chg="modSp">
        <pc:chgData name="Usuario invitado" userId="S::urn:spo:tenantanon#6afea85d-c323-4270-b69d-a4fb3927c254::" providerId="AD" clId="Web-{0A696F63-D528-D2AB-BF12-5CCDD6912105}" dt="2025-05-19T12:15:59.070" v="85" actId="14100"/>
        <pc:sldMkLst>
          <pc:docMk/>
          <pc:sldMk cId="1990393105" sldId="335"/>
        </pc:sldMkLst>
      </pc:sldChg>
      <pc:sldChg chg="modSp">
        <pc:chgData name="Usuario invitado" userId="S::urn:spo:tenantanon#6afea85d-c323-4270-b69d-a4fb3927c254::" providerId="AD" clId="Web-{0A696F63-D528-D2AB-BF12-5CCDD6912105}" dt="2025-05-19T12:40:05.014" v="92" actId="20577"/>
        <pc:sldMkLst>
          <pc:docMk/>
          <pc:sldMk cId="3762717595" sldId="340"/>
        </pc:sldMkLst>
      </pc:sldChg>
      <pc:sldChg chg="modSp">
        <pc:chgData name="Usuario invitado" userId="S::urn:spo:tenantanon#6afea85d-c323-4270-b69d-a4fb3927c254::" providerId="AD" clId="Web-{0A696F63-D528-D2AB-BF12-5CCDD6912105}" dt="2025-05-19T12:29:12.591" v="88" actId="1076"/>
        <pc:sldMkLst>
          <pc:docMk/>
          <pc:sldMk cId="931360701" sldId="347"/>
        </pc:sldMkLst>
      </pc:sldChg>
      <pc:sldChg chg="modSp">
        <pc:chgData name="Usuario invitado" userId="S::urn:spo:tenantanon#6afea85d-c323-4270-b69d-a4fb3927c254::" providerId="AD" clId="Web-{0A696F63-D528-D2AB-BF12-5CCDD6912105}" dt="2025-05-19T12:15:07.334" v="84" actId="20577"/>
        <pc:sldMkLst>
          <pc:docMk/>
          <pc:sldMk cId="753048550" sldId="378"/>
        </pc:sldMkLst>
      </pc:sldChg>
      <pc:sldChg chg="modSp">
        <pc:chgData name="Usuario invitado" userId="S::urn:spo:tenantanon#6afea85d-c323-4270-b69d-a4fb3927c254::" providerId="AD" clId="Web-{0A696F63-D528-D2AB-BF12-5CCDD6912105}" dt="2025-05-19T12:17:48.260" v="87" actId="1076"/>
        <pc:sldMkLst>
          <pc:docMk/>
          <pc:sldMk cId="3138907083" sldId="379"/>
        </pc:sldMkLst>
      </pc:sldChg>
      <pc:sldChg chg="addSp delSp modSp add replId">
        <pc:chgData name="Usuario invitado" userId="S::urn:spo:tenantanon#6afea85d-c323-4270-b69d-a4fb3927c254::" providerId="AD" clId="Web-{0A696F63-D528-D2AB-BF12-5CCDD6912105}" dt="2025-05-19T12:14:49.599" v="71" actId="1076"/>
        <pc:sldMkLst>
          <pc:docMk/>
          <pc:sldMk cId="4125583929" sldId="385"/>
        </pc:sldMkLst>
      </pc:sldChg>
    </pc:docChg>
  </pc:docChgLst>
</pc:chgInfo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hoy me siento bien</a:t>
            </a:r>
          </a:p>
          <a:p>
            <a:r>
              <a:rPr lang="es-ES" dirty="0"/>
              <a:t>Con la venia</a:t>
            </a:r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Ejemplos de aplicaciones visuales que utilizan el espacio latente para clasificar información.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r>
              <a:rPr lang="en-US"/>
              <a:t>-&gt; Se </a:t>
            </a:r>
            <a:r>
              <a:rPr lang="en-US" err="1"/>
              <a:t>resaltan</a:t>
            </a:r>
            <a:r>
              <a:rPr lang="en-US"/>
              <a:t> las </a:t>
            </a:r>
            <a:r>
              <a:rPr lang="en-US" err="1"/>
              <a:t>carácteristicas</a:t>
            </a:r>
            <a:r>
              <a:rPr lang="en-US"/>
              <a:t> principals (MTSAE + dimension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seguir</a:t>
            </a:r>
            <a:r>
              <a:rPr lang="en-US" dirty="0"/>
              <a:t> la </a:t>
            </a:r>
            <a:r>
              <a:rPr lang="en-US" dirty="0" err="1"/>
              <a:t>presentación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técnicos</a:t>
            </a:r>
            <a:r>
              <a:rPr lang="en-US" dirty="0"/>
              <a:t>, </a:t>
            </a:r>
            <a:r>
              <a:rPr lang="en-US" dirty="0" err="1"/>
              <a:t>podéis</a:t>
            </a:r>
            <a:r>
              <a:rPr lang="en-US" dirty="0"/>
              <a:t> acceder a las slides a </a:t>
            </a:r>
            <a:r>
              <a:rPr lang="en-US" dirty="0" err="1"/>
              <a:t>partir</a:t>
            </a:r>
            <a:r>
              <a:rPr lang="en-US" dirty="0"/>
              <a:t> del enlace </a:t>
            </a:r>
            <a:r>
              <a:rPr lang="en-US" dirty="0" err="1"/>
              <a:t>siguiente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>
              <a:latin typeface="Broadway" panose="04040905080B020205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Tamaño 14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hablar</a:t>
            </a:r>
            <a:r>
              <a:rPr lang="en-US" dirty="0"/>
              <a:t>?</a:t>
            </a:r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  <a:p>
            <a:r>
              <a:rPr lang="en-US" dirty="0"/>
              <a:t>- </a:t>
            </a:r>
            <a:r>
              <a:rPr lang="en-US" dirty="0" err="1"/>
              <a:t>Indicar</a:t>
            </a:r>
            <a:r>
              <a:rPr lang="en-US" dirty="0"/>
              <a:t> que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4.sv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2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1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6.svg"/><Relationship Id="rId18" Type="http://schemas.openxmlformats.org/officeDocument/2006/relationships/image" Target="../media/image43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4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4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7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6.png"/><Relationship Id="rId4" Type="http://schemas.openxmlformats.org/officeDocument/2006/relationships/diagramData" Target="../diagrams/data13.xml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0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6.png"/><Relationship Id="rId4" Type="http://schemas.openxmlformats.org/officeDocument/2006/relationships/diagramData" Target="../diagrams/data14.xml"/><Relationship Id="rId9" Type="http://schemas.openxmlformats.org/officeDocument/2006/relationships/image" Target="../media/image44.png"/><Relationship Id="rId1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0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6.png"/><Relationship Id="rId4" Type="http://schemas.openxmlformats.org/officeDocument/2006/relationships/diagramData" Target="../diagrams/data15.xml"/><Relationship Id="rId9" Type="http://schemas.openxmlformats.org/officeDocument/2006/relationships/image" Target="../media/image44.png"/><Relationship Id="rId14" Type="http://schemas.openxmlformats.org/officeDocument/2006/relationships/image" Target="../media/image5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diagramQuickStyle" Target="../diagrams/quickStyle16.xml"/><Relationship Id="rId18" Type="http://schemas.openxmlformats.org/officeDocument/2006/relationships/image" Target="../media/image19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7.png"/><Relationship Id="rId12" Type="http://schemas.openxmlformats.org/officeDocument/2006/relationships/diagramLayout" Target="../diagrams/layout16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1.png"/><Relationship Id="rId20" Type="http://schemas.openxmlformats.org/officeDocument/2006/relationships/image" Target="../media/image21.svg"/><Relationship Id="rId1" Type="http://schemas.openxmlformats.org/officeDocument/2006/relationships/tags" Target="../tags/tag17.xml"/><Relationship Id="rId6" Type="http://schemas.openxmlformats.org/officeDocument/2006/relationships/image" Target="../media/image56.png"/><Relationship Id="rId11" Type="http://schemas.openxmlformats.org/officeDocument/2006/relationships/diagramData" Target="../diagrams/data16.xml"/><Relationship Id="rId5" Type="http://schemas.openxmlformats.org/officeDocument/2006/relationships/image" Target="../media/image55.png"/><Relationship Id="rId15" Type="http://schemas.microsoft.com/office/2007/relationships/diagramDrawing" Target="../diagrams/drawing16.xml"/><Relationship Id="rId10" Type="http://schemas.openxmlformats.org/officeDocument/2006/relationships/image" Target="../media/image60.png"/><Relationship Id="rId19" Type="http://schemas.openxmlformats.org/officeDocument/2006/relationships/image" Target="../media/image2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19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5.png"/><Relationship Id="rId12" Type="http://schemas.openxmlformats.org/officeDocument/2006/relationships/diagramData" Target="../diagrams/data17.xml"/><Relationship Id="rId17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7.xml"/><Relationship Id="rId20" Type="http://schemas.openxmlformats.org/officeDocument/2006/relationships/image" Target="../media/image21.svg"/><Relationship Id="rId1" Type="http://schemas.openxmlformats.org/officeDocument/2006/relationships/tags" Target="../tags/tag18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68.png"/><Relationship Id="rId19" Type="http://schemas.openxmlformats.org/officeDocument/2006/relationships/image" Target="../media/image2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Data" Target="../diagrams/data18.xml"/><Relationship Id="rId5" Type="http://schemas.openxmlformats.org/officeDocument/2006/relationships/image" Target="../media/image71.png"/><Relationship Id="rId10" Type="http://schemas.microsoft.com/office/2007/relationships/diagramDrawing" Target="../diagrams/drawing18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notesSlide" Target="../notesSlides/notesSlide24.xml"/><Relationship Id="rId7" Type="http://schemas.openxmlformats.org/officeDocument/2006/relationships/diagramData" Target="../diagrams/data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0.png"/><Relationship Id="rId11" Type="http://schemas.microsoft.com/office/2007/relationships/diagramDrawing" Target="../diagrams/drawing19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71.png"/><Relationship Id="rId9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4.png"/><Relationship Id="rId12" Type="http://schemas.microsoft.com/office/2007/relationships/diagramDrawing" Target="../diagrams/drawing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73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0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1.png"/><Relationship Id="rId9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notesSlide" Target="../notesSlides/notesSlide26.xml"/><Relationship Id="rId7" Type="http://schemas.openxmlformats.org/officeDocument/2006/relationships/diagramData" Target="../diagrams/data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75.png"/><Relationship Id="rId11" Type="http://schemas.microsoft.com/office/2007/relationships/diagramDrawing" Target="../diagrams/drawing21.xml"/><Relationship Id="rId5" Type="http://schemas.openxmlformats.org/officeDocument/2006/relationships/image" Target="../media/image70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1.png"/><Relationship Id="rId9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notesSlide" Target="../notesSlides/notesSlide27.xml"/><Relationship Id="rId7" Type="http://schemas.openxmlformats.org/officeDocument/2006/relationships/diagramQuickStyle" Target="../diagrams/quickStyl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76.png"/><Relationship Id="rId9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Data" Target="../diagrams/data23.xml"/><Relationship Id="rId5" Type="http://schemas.openxmlformats.org/officeDocument/2006/relationships/image" Target="../media/image77.png"/><Relationship Id="rId10" Type="http://schemas.microsoft.com/office/2007/relationships/diagramDrawing" Target="../diagrams/drawing23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79.png"/><Relationship Id="rId10" Type="http://schemas.microsoft.com/office/2007/relationships/diagramDrawing" Target="../diagrams/drawing24.xml"/><Relationship Id="rId4" Type="http://schemas.openxmlformats.org/officeDocument/2006/relationships/image" Target="../media/image78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svg"/><Relationship Id="rId18" Type="http://schemas.openxmlformats.org/officeDocument/2006/relationships/diagramData" Target="../diagrams/data25.xml"/><Relationship Id="rId3" Type="http://schemas.openxmlformats.org/officeDocument/2006/relationships/notesSlide" Target="../notesSlides/notesSlide30.xml"/><Relationship Id="rId21" Type="http://schemas.openxmlformats.org/officeDocument/2006/relationships/diagramColors" Target="../diagrams/colors25.xml"/><Relationship Id="rId12" Type="http://schemas.openxmlformats.org/officeDocument/2006/relationships/image" Target="../media/image35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png"/><Relationship Id="rId20" Type="http://schemas.openxmlformats.org/officeDocument/2006/relationships/diagramQuickStyle" Target="../diagrams/quickStyle25.xml"/><Relationship Id="rId1" Type="http://schemas.openxmlformats.org/officeDocument/2006/relationships/tags" Target="../tags/tag26.xml"/><Relationship Id="rId11" Type="http://schemas.openxmlformats.org/officeDocument/2006/relationships/image" Target="../media/image34.svg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diagramLayout" Target="../diagrams/layout25.xml"/><Relationship Id="rId9" Type="http://schemas.openxmlformats.org/officeDocument/2006/relationships/image" Target="../media/image820.png"/><Relationship Id="rId14" Type="http://schemas.openxmlformats.org/officeDocument/2006/relationships/image" Target="../media/image37.png"/><Relationship Id="rId22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diagramData" Target="../diagrams/data27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3.png"/><Relationship Id="rId12" Type="http://schemas.openxmlformats.org/officeDocument/2006/relationships/image" Target="../media/image21.svg"/><Relationship Id="rId17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7.xml"/><Relationship Id="rId1" Type="http://schemas.openxmlformats.org/officeDocument/2006/relationships/tags" Target="../tags/tag27.xml"/><Relationship Id="rId6" Type="http://schemas.openxmlformats.org/officeDocument/2006/relationships/image" Target="../media/image82.png"/><Relationship Id="rId11" Type="http://schemas.openxmlformats.org/officeDocument/2006/relationships/image" Target="../media/image20.png"/><Relationship Id="rId5" Type="http://schemas.openxmlformats.org/officeDocument/2006/relationships/image" Target="../media/image81.png"/><Relationship Id="rId15" Type="http://schemas.openxmlformats.org/officeDocument/2006/relationships/diagramQuickStyle" Target="../diagrams/quickStyle27.xml"/><Relationship Id="rId10" Type="http://schemas.openxmlformats.org/officeDocument/2006/relationships/image" Target="../media/image19.svg"/><Relationship Id="rId4" Type="http://schemas.openxmlformats.org/officeDocument/2006/relationships/image" Target="../media/image80.png"/><Relationship Id="rId9" Type="http://schemas.openxmlformats.org/officeDocument/2006/relationships/image" Target="../media/image18.png"/><Relationship Id="rId1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21.svg"/><Relationship Id="rId18" Type="http://schemas.microsoft.com/office/2007/relationships/diagramDrawing" Target="../diagrams/drawing28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8.png"/><Relationship Id="rId12" Type="http://schemas.openxmlformats.org/officeDocument/2006/relationships/image" Target="../media/image20.png"/><Relationship Id="rId17" Type="http://schemas.openxmlformats.org/officeDocument/2006/relationships/diagramColors" Target="../diagrams/colors28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8.xml"/><Relationship Id="rId1" Type="http://schemas.openxmlformats.org/officeDocument/2006/relationships/tags" Target="../tags/tag28.xml"/><Relationship Id="rId6" Type="http://schemas.openxmlformats.org/officeDocument/2006/relationships/image" Target="../media/image87.png"/><Relationship Id="rId11" Type="http://schemas.openxmlformats.org/officeDocument/2006/relationships/image" Target="../media/image19.svg"/><Relationship Id="rId5" Type="http://schemas.openxmlformats.org/officeDocument/2006/relationships/image" Target="../media/image86.png"/><Relationship Id="rId15" Type="http://schemas.openxmlformats.org/officeDocument/2006/relationships/diagramLayout" Target="../diagrams/layout28.xml"/><Relationship Id="rId10" Type="http://schemas.openxmlformats.org/officeDocument/2006/relationships/image" Target="../media/image18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19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0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19.sv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10" Type="http://schemas.openxmlformats.org/officeDocument/2006/relationships/image" Target="../media/image95.svg"/><Relationship Id="rId4" Type="http://schemas.openxmlformats.org/officeDocument/2006/relationships/diagramData" Target="../diagrams/data32.xml"/><Relationship Id="rId9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notesSlide" Target="../notesSlides/notesSlide38.xml"/><Relationship Id="rId7" Type="http://schemas.openxmlformats.org/officeDocument/2006/relationships/diagramLayout" Target="../diagrams/layout33.xml"/><Relationship Id="rId12" Type="http://schemas.openxmlformats.org/officeDocument/2006/relationships/image" Target="../media/image9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33.xml"/><Relationship Id="rId11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microsoft.com/office/2007/relationships/diagramDrawing" Target="../diagrams/drawing33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95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94.png"/><Relationship Id="rId4" Type="http://schemas.openxmlformats.org/officeDocument/2006/relationships/diagramData" Target="../diagrams/data36.xml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52.pn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5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50.pn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46.png"/><Relationship Id="rId4" Type="http://schemas.openxmlformats.org/officeDocument/2006/relationships/diagramData" Target="../diagrams/data37.xml"/><Relationship Id="rId9" Type="http://schemas.openxmlformats.org/officeDocument/2006/relationships/image" Target="../media/image44.png"/><Relationship Id="rId14" Type="http://schemas.openxmlformats.org/officeDocument/2006/relationships/image" Target="../media/image53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13" Type="http://schemas.openxmlformats.org/officeDocument/2006/relationships/image" Target="../media/image103.png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39.xml"/><Relationship Id="rId12" Type="http://schemas.openxmlformats.org/officeDocument/2006/relationships/image" Target="../media/image9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Data" Target="../diagrams/data39.xml"/><Relationship Id="rId11" Type="http://schemas.openxmlformats.org/officeDocument/2006/relationships/image" Target="../media/image94.png"/><Relationship Id="rId5" Type="http://schemas.openxmlformats.org/officeDocument/2006/relationships/image" Target="../media/image102.png"/><Relationship Id="rId15" Type="http://schemas.openxmlformats.org/officeDocument/2006/relationships/image" Target="../media/image105.png"/><Relationship Id="rId10" Type="http://schemas.microsoft.com/office/2007/relationships/diagramDrawing" Target="../diagrams/drawing39.xml"/><Relationship Id="rId4" Type="http://schemas.openxmlformats.org/officeDocument/2006/relationships/image" Target="../media/image101.png"/><Relationship Id="rId9" Type="http://schemas.openxmlformats.org/officeDocument/2006/relationships/diagramColors" Target="../diagrams/colors39.xml"/><Relationship Id="rId1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95.svg"/><Relationship Id="rId4" Type="http://schemas.openxmlformats.org/officeDocument/2006/relationships/diagramData" Target="../diagrams/data40.xml"/><Relationship Id="rId9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notesSlide" Target="../notesSlides/notesSlide47.xml"/><Relationship Id="rId7" Type="http://schemas.openxmlformats.org/officeDocument/2006/relationships/diagramQuickStyle" Target="../diagrams/quickStyl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4.png"/><Relationship Id="rId9" Type="http://schemas.microsoft.com/office/2007/relationships/diagramDrawing" Target="../diagrams/drawing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21.sv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19.sv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42.xml"/><Relationship Id="rId9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95.sv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04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07.png"/><Relationship Id="rId4" Type="http://schemas.openxmlformats.org/officeDocument/2006/relationships/diagramData" Target="../diagrams/data43.xml"/><Relationship Id="rId9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6.svg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108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98.svg"/><Relationship Id="rId4" Type="http://schemas.openxmlformats.org/officeDocument/2006/relationships/diagramData" Target="../diagrams/data44.xml"/><Relationship Id="rId9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11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109.pn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98.svg"/><Relationship Id="rId4" Type="http://schemas.openxmlformats.org/officeDocument/2006/relationships/diagramData" Target="../diagrams/data45.xml"/><Relationship Id="rId9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1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95.svg"/><Relationship Id="rId4" Type="http://schemas.openxmlformats.org/officeDocument/2006/relationships/diagramData" Target="../diagrams/data46.xml"/><Relationship Id="rId9" Type="http://schemas.openxmlformats.org/officeDocument/2006/relationships/image" Target="../media/image94.png"/><Relationship Id="rId1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3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10" Type="http://schemas.openxmlformats.org/officeDocument/2006/relationships/image" Target="../media/image112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98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97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10.sv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09.png"/><Relationship Id="rId4" Type="http://schemas.openxmlformats.org/officeDocument/2006/relationships/diagramData" Target="../diagrams/data52.xml"/><Relationship Id="rId9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notesSlide" Target="../notesSlides/notesSlide59.xml"/><Relationship Id="rId7" Type="http://schemas.openxmlformats.org/officeDocument/2006/relationships/diagramData" Target="../diagrams/data53.xml"/><Relationship Id="rId12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114.png"/><Relationship Id="rId11" Type="http://schemas.microsoft.com/office/2007/relationships/diagramDrawing" Target="../diagrams/drawing53.xml"/><Relationship Id="rId5" Type="http://schemas.openxmlformats.org/officeDocument/2006/relationships/image" Target="../media/image113.png"/><Relationship Id="rId10" Type="http://schemas.openxmlformats.org/officeDocument/2006/relationships/diagramColors" Target="../diagrams/colors53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9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8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7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10" Type="http://schemas.openxmlformats.org/officeDocument/2006/relationships/image" Target="../media/image118.svg"/><Relationship Id="rId4" Type="http://schemas.openxmlformats.org/officeDocument/2006/relationships/diagramData" Target="../diagrams/data62.xml"/><Relationship Id="rId9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18.svg"/><Relationship Id="rId4" Type="http://schemas.openxmlformats.org/officeDocument/2006/relationships/diagramData" Target="../diagrams/data63.xml"/><Relationship Id="rId9" Type="http://schemas.openxmlformats.org/officeDocument/2006/relationships/image" Target="../media/image117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118.svg"/><Relationship Id="rId4" Type="http://schemas.openxmlformats.org/officeDocument/2006/relationships/diagramData" Target="../diagrams/data64.xml"/><Relationship Id="rId9" Type="http://schemas.openxmlformats.org/officeDocument/2006/relationships/image" Target="../media/image1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5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4.png"/><Relationship Id="rId11" Type="http://schemas.openxmlformats.org/officeDocument/2006/relationships/image" Target="../media/image21.svg"/><Relationship Id="rId5" Type="http://schemas.openxmlformats.org/officeDocument/2006/relationships/image" Target="../media/image23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19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svg"/><Relationship Id="rId12" Type="http://schemas.openxmlformats.org/officeDocument/2006/relationships/image" Target="../media/image30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11" Type="http://schemas.openxmlformats.org/officeDocument/2006/relationships/image" Target="../media/image29.svg"/><Relationship Id="rId5" Type="http://schemas.openxmlformats.org/officeDocument/2006/relationships/image" Target="../media/image19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5155" y="3268266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https://github.com/misantamaria/thesis/raw/refs/heads/main/slides.pptx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pestañas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5914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</a:t>
            </a:r>
            <a:r>
              <a:rPr lang="es-ES" dirty="0" err="1"/>
              <a:t>dataset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5155" y="3268266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202424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r>
              <a:rPr lang="es-ES" dirty="0"/>
              <a:t> (+ pestaña)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202424" y="5322558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Datasets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3971</Words>
  <Application>Microsoft Office PowerPoint</Application>
  <PresentationFormat>Widescreen</PresentationFormat>
  <Paragraphs>2361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ADLaM Display</vt:lpstr>
      <vt:lpstr>Amasis MT Pro</vt:lpstr>
      <vt:lpstr>Aptos</vt:lpstr>
      <vt:lpstr>Aptos (Body)</vt:lpstr>
      <vt:lpstr>Aptos Display</vt:lpstr>
      <vt:lpstr>Arial</vt:lpstr>
      <vt:lpstr>Broadway</vt:lpstr>
      <vt:lpstr>Cambria Math</vt:lpstr>
      <vt:lpstr>Google Sans</vt:lpstr>
      <vt:lpstr>SFRM1095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13</cp:revision>
  <dcterms:created xsi:type="dcterms:W3CDTF">2025-04-27T15:29:42Z</dcterms:created>
  <dcterms:modified xsi:type="dcterms:W3CDTF">2025-06-03T14:55:28Z</dcterms:modified>
</cp:coreProperties>
</file>